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Garamond"/>
      <p:regular r:id="rId70"/>
      <p:bold r:id="rId71"/>
      <p:italic r:id="rId72"/>
      <p:boldItalic r:id="rId73"/>
    </p:embeddedFont>
    <p:embeddedFont>
      <p:font typeface="Montserrat"/>
      <p:regular r:id="rId74"/>
      <p:bold r:id="rId75"/>
      <p:italic r:id="rId76"/>
      <p:boldItalic r:id="rId77"/>
    </p:embeddedFont>
    <p:embeddedFont>
      <p:font typeface="Palanquin Dark"/>
      <p:regular r:id="rId78"/>
      <p:bold r:id="rId79"/>
    </p:embeddedFont>
    <p:embeddedFont>
      <p:font typeface="Abel"/>
      <p:regular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1" roundtripDataSignature="AMtx7mhVFz5sxLMH2CnfqTDGUU49Lcrn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419675-BF1F-4084-80E7-516B2BFAA2C0}">
  <a:tblStyle styleId="{B7419675-BF1F-4084-80E7-516B2BFAA2C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Abel-regular.fntdata"/><Relationship Id="rId81"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Garamond-boldItalic.fntdata"/><Relationship Id="rId72" Type="http://schemas.openxmlformats.org/officeDocument/2006/relationships/font" Target="fonts/Garamond-italic.fntdata"/><Relationship Id="rId31" Type="http://schemas.openxmlformats.org/officeDocument/2006/relationships/slide" Target="slides/slide26.xml"/><Relationship Id="rId75" Type="http://schemas.openxmlformats.org/officeDocument/2006/relationships/font" Target="fonts/Montserrat-bold.fntdata"/><Relationship Id="rId30" Type="http://schemas.openxmlformats.org/officeDocument/2006/relationships/slide" Target="slides/slide25.xml"/><Relationship Id="rId74" Type="http://schemas.openxmlformats.org/officeDocument/2006/relationships/font" Target="fonts/Montserrat-regular.fntdata"/><Relationship Id="rId33" Type="http://schemas.openxmlformats.org/officeDocument/2006/relationships/slide" Target="slides/slide28.xml"/><Relationship Id="rId77" Type="http://schemas.openxmlformats.org/officeDocument/2006/relationships/font" Target="fonts/Montserrat-boldItalic.fntdata"/><Relationship Id="rId32" Type="http://schemas.openxmlformats.org/officeDocument/2006/relationships/slide" Target="slides/slide27.xml"/><Relationship Id="rId76" Type="http://schemas.openxmlformats.org/officeDocument/2006/relationships/font" Target="fonts/Montserrat-italic.fntdata"/><Relationship Id="rId35" Type="http://schemas.openxmlformats.org/officeDocument/2006/relationships/slide" Target="slides/slide30.xml"/><Relationship Id="rId79" Type="http://schemas.openxmlformats.org/officeDocument/2006/relationships/font" Target="fonts/PalanquinDark-bold.fntdata"/><Relationship Id="rId34" Type="http://schemas.openxmlformats.org/officeDocument/2006/relationships/slide" Target="slides/slide29.xml"/><Relationship Id="rId78" Type="http://schemas.openxmlformats.org/officeDocument/2006/relationships/font" Target="fonts/PalanquinDark-regular.fntdata"/><Relationship Id="rId71" Type="http://schemas.openxmlformats.org/officeDocument/2006/relationships/font" Target="fonts/Garamond-bold.fntdata"/><Relationship Id="rId70" Type="http://schemas.openxmlformats.org/officeDocument/2006/relationships/font" Target="fonts/Garamond-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585852c6ce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585852c6ce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84be29945_4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2584be29945_4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584be29945_4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2584be29945_4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584be29945_4_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584be29945_4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585852c6c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585852c6c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7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85852c6c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585852c6c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585852c6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585852c6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584be29945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2584be29945_5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584be29945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2584be29945_5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584be29945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2584be29945_5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584be29945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2584be29945_5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84be29945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2584be29945_4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85852c6c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585852c6c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85852c6c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85852c6ce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76"/>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76"/>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76"/>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9" name="Shape 59"/>
        <p:cNvGrpSpPr/>
        <p:nvPr/>
      </p:nvGrpSpPr>
      <p:grpSpPr>
        <a:xfrm>
          <a:off x="0" y="0"/>
          <a:ext cx="0" cy="0"/>
          <a:chOff x="0" y="0"/>
          <a:chExt cx="0" cy="0"/>
        </a:xfrm>
      </p:grpSpPr>
      <p:sp>
        <p:nvSpPr>
          <p:cNvPr id="60" name="Google Shape;60;p85"/>
          <p:cNvSpPr txBox="1"/>
          <p:nvPr>
            <p:ph type="title"/>
          </p:nvPr>
        </p:nvSpPr>
        <p:spPr>
          <a:xfrm>
            <a:off x="1511302" y="1314454"/>
            <a:ext cx="6119016" cy="1366886"/>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3300"/>
              <a:buFont typeface="Garamond"/>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85"/>
          <p:cNvSpPr txBox="1"/>
          <p:nvPr>
            <p:ph idx="1" type="body"/>
          </p:nvPr>
        </p:nvSpPr>
        <p:spPr>
          <a:xfrm>
            <a:off x="1511300" y="2884539"/>
            <a:ext cx="6119018" cy="71591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SzPts val="2070"/>
              <a:buNone/>
              <a:defRPr sz="18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62" name="Google Shape;62;p85"/>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5"/>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5"/>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65" name="Google Shape;65;p85"/>
          <p:cNvCxnSpPr/>
          <p:nvPr/>
        </p:nvCxnSpPr>
        <p:spPr>
          <a:xfrm>
            <a:off x="1509542" y="2782939"/>
            <a:ext cx="6122535"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cxnSp>
        <p:nvCxnSpPr>
          <p:cNvPr id="67" name="Google Shape;67;p86"/>
          <p:cNvCxnSpPr/>
          <p:nvPr/>
        </p:nvCxnSpPr>
        <p:spPr>
          <a:xfrm>
            <a:off x="1047127" y="1816100"/>
            <a:ext cx="7055474" cy="0"/>
          </a:xfrm>
          <a:prstGeom prst="straightConnector1">
            <a:avLst/>
          </a:prstGeom>
          <a:noFill/>
          <a:ln cap="flat" cmpd="sng" w="15875">
            <a:solidFill>
              <a:srgbClr val="E8D08F"/>
            </a:solidFill>
            <a:prstDash val="solid"/>
            <a:round/>
            <a:headEnd len="sm" w="sm" type="none"/>
            <a:tailEnd len="sm" w="sm" type="none"/>
          </a:ln>
        </p:spPr>
      </p:cxnSp>
      <p:sp>
        <p:nvSpPr>
          <p:cNvPr id="68" name="Google Shape;68;p86"/>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86"/>
          <p:cNvSpPr txBox="1"/>
          <p:nvPr>
            <p:ph idx="1" type="body"/>
          </p:nvPr>
        </p:nvSpPr>
        <p:spPr>
          <a:xfrm>
            <a:off x="973836" y="1920240"/>
            <a:ext cx="3538728" cy="2482596"/>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70" name="Google Shape;70;p86"/>
          <p:cNvSpPr txBox="1"/>
          <p:nvPr>
            <p:ph idx="2" type="body"/>
          </p:nvPr>
        </p:nvSpPr>
        <p:spPr>
          <a:xfrm>
            <a:off x="4636008" y="1920240"/>
            <a:ext cx="3538728" cy="2482596"/>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71" name="Google Shape;71;p86"/>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86"/>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86"/>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4" name="Shape 74"/>
        <p:cNvGrpSpPr/>
        <p:nvPr/>
      </p:nvGrpSpPr>
      <p:grpSpPr>
        <a:xfrm>
          <a:off x="0" y="0"/>
          <a:ext cx="0" cy="0"/>
          <a:chOff x="0" y="0"/>
          <a:chExt cx="0" cy="0"/>
        </a:xfrm>
      </p:grpSpPr>
      <p:sp>
        <p:nvSpPr>
          <p:cNvPr id="75" name="Google Shape;75;p87"/>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33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7"/>
          <p:cNvSpPr txBox="1"/>
          <p:nvPr>
            <p:ph idx="1" type="body"/>
          </p:nvPr>
        </p:nvSpPr>
        <p:spPr>
          <a:xfrm>
            <a:off x="971550" y="1993900"/>
            <a:ext cx="3538728"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20"/>
              </a:spcBef>
              <a:spcAft>
                <a:spcPts val="0"/>
              </a:spcAft>
              <a:buSzPts val="2415"/>
              <a:buNone/>
              <a:defRPr b="0" sz="2100">
                <a:solidFill>
                  <a:schemeClr val="accent1"/>
                </a:solidFill>
              </a:defRPr>
            </a:lvl1pPr>
            <a:lvl2pPr indent="-228600" lvl="1" marL="914400" algn="l">
              <a:lnSpc>
                <a:spcPct val="100000"/>
              </a:lnSpc>
              <a:spcBef>
                <a:spcPts val="450"/>
              </a:spcBef>
              <a:spcAft>
                <a:spcPts val="0"/>
              </a:spcAft>
              <a:buSzPts val="1725"/>
              <a:buNone/>
              <a:defRPr b="1" sz="1500"/>
            </a:lvl2pPr>
            <a:lvl3pPr indent="-228600" lvl="2" marL="1371600" algn="l">
              <a:lnSpc>
                <a:spcPct val="100000"/>
              </a:lnSpc>
              <a:spcBef>
                <a:spcPts val="450"/>
              </a:spcBef>
              <a:spcAft>
                <a:spcPts val="0"/>
              </a:spcAft>
              <a:buSzPts val="1553"/>
              <a:buNone/>
              <a:defRPr b="1" sz="1350"/>
            </a:lvl3pPr>
            <a:lvl4pPr indent="-228600" lvl="3" marL="1828800" algn="l">
              <a:lnSpc>
                <a:spcPct val="100000"/>
              </a:lnSpc>
              <a:spcBef>
                <a:spcPts val="450"/>
              </a:spcBef>
              <a:spcAft>
                <a:spcPts val="0"/>
              </a:spcAft>
              <a:buSzPts val="1380"/>
              <a:buNone/>
              <a:defRPr b="1" sz="1200"/>
            </a:lvl4pPr>
            <a:lvl5pPr indent="-228600" lvl="4" marL="2286000" algn="l">
              <a:lnSpc>
                <a:spcPct val="100000"/>
              </a:lnSpc>
              <a:spcBef>
                <a:spcPts val="450"/>
              </a:spcBef>
              <a:spcAft>
                <a:spcPts val="0"/>
              </a:spcAft>
              <a:buSzPts val="1380"/>
              <a:buNone/>
              <a:defRPr b="1" sz="1200"/>
            </a:lvl5pPr>
            <a:lvl6pPr indent="-228600" lvl="5" marL="2743200" algn="l">
              <a:lnSpc>
                <a:spcPct val="100000"/>
              </a:lnSpc>
              <a:spcBef>
                <a:spcPts val="450"/>
              </a:spcBef>
              <a:spcAft>
                <a:spcPts val="0"/>
              </a:spcAft>
              <a:buSzPts val="1380"/>
              <a:buNone/>
              <a:defRPr b="1" sz="1200"/>
            </a:lvl6pPr>
            <a:lvl7pPr indent="-228600" lvl="6" marL="3200400" algn="l">
              <a:lnSpc>
                <a:spcPct val="100000"/>
              </a:lnSpc>
              <a:spcBef>
                <a:spcPts val="450"/>
              </a:spcBef>
              <a:spcAft>
                <a:spcPts val="0"/>
              </a:spcAft>
              <a:buSzPts val="1380"/>
              <a:buNone/>
              <a:defRPr b="1" sz="1200"/>
            </a:lvl7pPr>
            <a:lvl8pPr indent="-228600" lvl="7" marL="3657600" algn="l">
              <a:lnSpc>
                <a:spcPct val="100000"/>
              </a:lnSpc>
              <a:spcBef>
                <a:spcPts val="450"/>
              </a:spcBef>
              <a:spcAft>
                <a:spcPts val="0"/>
              </a:spcAft>
              <a:buSzPts val="1380"/>
              <a:buNone/>
              <a:defRPr b="1" sz="1200"/>
            </a:lvl8pPr>
            <a:lvl9pPr indent="-228600" lvl="8" marL="4114800" algn="l">
              <a:lnSpc>
                <a:spcPct val="100000"/>
              </a:lnSpc>
              <a:spcBef>
                <a:spcPts val="450"/>
              </a:spcBef>
              <a:spcAft>
                <a:spcPts val="450"/>
              </a:spcAft>
              <a:buSzPts val="1380"/>
              <a:buNone/>
              <a:defRPr b="1" sz="1200"/>
            </a:lvl9pPr>
          </a:lstStyle>
          <a:p/>
        </p:txBody>
      </p:sp>
      <p:sp>
        <p:nvSpPr>
          <p:cNvPr id="77" name="Google Shape;77;p87"/>
          <p:cNvSpPr txBox="1"/>
          <p:nvPr>
            <p:ph idx="2" type="body"/>
          </p:nvPr>
        </p:nvSpPr>
        <p:spPr>
          <a:xfrm>
            <a:off x="971550" y="2432447"/>
            <a:ext cx="3538728" cy="1974454"/>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78" name="Google Shape;78;p87"/>
          <p:cNvSpPr txBox="1"/>
          <p:nvPr>
            <p:ph idx="3" type="body"/>
          </p:nvPr>
        </p:nvSpPr>
        <p:spPr>
          <a:xfrm>
            <a:off x="4635503" y="1993900"/>
            <a:ext cx="3538728" cy="43219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20"/>
              </a:spcBef>
              <a:spcAft>
                <a:spcPts val="0"/>
              </a:spcAft>
              <a:buSzPts val="2415"/>
              <a:buNone/>
              <a:defRPr b="0" sz="2100">
                <a:solidFill>
                  <a:schemeClr val="accent1"/>
                </a:solidFill>
              </a:defRPr>
            </a:lvl1pPr>
            <a:lvl2pPr indent="-228600" lvl="1" marL="914400" algn="l">
              <a:lnSpc>
                <a:spcPct val="100000"/>
              </a:lnSpc>
              <a:spcBef>
                <a:spcPts val="450"/>
              </a:spcBef>
              <a:spcAft>
                <a:spcPts val="0"/>
              </a:spcAft>
              <a:buSzPts val="1725"/>
              <a:buNone/>
              <a:defRPr b="1" sz="1500"/>
            </a:lvl2pPr>
            <a:lvl3pPr indent="-228600" lvl="2" marL="1371600" algn="l">
              <a:lnSpc>
                <a:spcPct val="100000"/>
              </a:lnSpc>
              <a:spcBef>
                <a:spcPts val="450"/>
              </a:spcBef>
              <a:spcAft>
                <a:spcPts val="0"/>
              </a:spcAft>
              <a:buSzPts val="1553"/>
              <a:buNone/>
              <a:defRPr b="1" sz="1350"/>
            </a:lvl3pPr>
            <a:lvl4pPr indent="-228600" lvl="3" marL="1828800" algn="l">
              <a:lnSpc>
                <a:spcPct val="100000"/>
              </a:lnSpc>
              <a:spcBef>
                <a:spcPts val="450"/>
              </a:spcBef>
              <a:spcAft>
                <a:spcPts val="0"/>
              </a:spcAft>
              <a:buSzPts val="1380"/>
              <a:buNone/>
              <a:defRPr b="1" sz="1200"/>
            </a:lvl4pPr>
            <a:lvl5pPr indent="-228600" lvl="4" marL="2286000" algn="l">
              <a:lnSpc>
                <a:spcPct val="100000"/>
              </a:lnSpc>
              <a:spcBef>
                <a:spcPts val="450"/>
              </a:spcBef>
              <a:spcAft>
                <a:spcPts val="0"/>
              </a:spcAft>
              <a:buSzPts val="1380"/>
              <a:buNone/>
              <a:defRPr b="1" sz="1200"/>
            </a:lvl5pPr>
            <a:lvl6pPr indent="-228600" lvl="5" marL="2743200" algn="l">
              <a:lnSpc>
                <a:spcPct val="100000"/>
              </a:lnSpc>
              <a:spcBef>
                <a:spcPts val="450"/>
              </a:spcBef>
              <a:spcAft>
                <a:spcPts val="0"/>
              </a:spcAft>
              <a:buSzPts val="1380"/>
              <a:buNone/>
              <a:defRPr b="1" sz="1200"/>
            </a:lvl6pPr>
            <a:lvl7pPr indent="-228600" lvl="6" marL="3200400" algn="l">
              <a:lnSpc>
                <a:spcPct val="100000"/>
              </a:lnSpc>
              <a:spcBef>
                <a:spcPts val="450"/>
              </a:spcBef>
              <a:spcAft>
                <a:spcPts val="0"/>
              </a:spcAft>
              <a:buSzPts val="1380"/>
              <a:buNone/>
              <a:defRPr b="1" sz="1200"/>
            </a:lvl7pPr>
            <a:lvl8pPr indent="-228600" lvl="7" marL="3657600" algn="l">
              <a:lnSpc>
                <a:spcPct val="100000"/>
              </a:lnSpc>
              <a:spcBef>
                <a:spcPts val="450"/>
              </a:spcBef>
              <a:spcAft>
                <a:spcPts val="0"/>
              </a:spcAft>
              <a:buSzPts val="1380"/>
              <a:buNone/>
              <a:defRPr b="1" sz="1200"/>
            </a:lvl8pPr>
            <a:lvl9pPr indent="-228600" lvl="8" marL="4114800" algn="l">
              <a:lnSpc>
                <a:spcPct val="100000"/>
              </a:lnSpc>
              <a:spcBef>
                <a:spcPts val="450"/>
              </a:spcBef>
              <a:spcAft>
                <a:spcPts val="450"/>
              </a:spcAft>
              <a:buSzPts val="1380"/>
              <a:buNone/>
              <a:defRPr b="1" sz="1200"/>
            </a:lvl9pPr>
          </a:lstStyle>
          <a:p/>
        </p:txBody>
      </p:sp>
      <p:sp>
        <p:nvSpPr>
          <p:cNvPr id="79" name="Google Shape;79;p87"/>
          <p:cNvSpPr txBox="1"/>
          <p:nvPr>
            <p:ph idx="4" type="body"/>
          </p:nvPr>
        </p:nvSpPr>
        <p:spPr>
          <a:xfrm>
            <a:off x="4635503" y="2432447"/>
            <a:ext cx="3538728" cy="1974454"/>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80" name="Google Shape;80;p87"/>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87"/>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7"/>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83" name="Google Shape;83;p87"/>
          <p:cNvCxnSpPr/>
          <p:nvPr/>
        </p:nvCxnSpPr>
        <p:spPr>
          <a:xfrm>
            <a:off x="1047127" y="1816100"/>
            <a:ext cx="7055474"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4" name="Shape 84"/>
        <p:cNvGrpSpPr/>
        <p:nvPr/>
      </p:nvGrpSpPr>
      <p:grpSpPr>
        <a:xfrm>
          <a:off x="0" y="0"/>
          <a:ext cx="0" cy="0"/>
          <a:chOff x="0" y="0"/>
          <a:chExt cx="0" cy="0"/>
        </a:xfrm>
      </p:grpSpPr>
      <p:sp>
        <p:nvSpPr>
          <p:cNvPr id="85" name="Google Shape;85;p88"/>
          <p:cNvSpPr txBox="1"/>
          <p:nvPr>
            <p:ph type="title"/>
          </p:nvPr>
        </p:nvSpPr>
        <p:spPr>
          <a:xfrm>
            <a:off x="970359" y="1041401"/>
            <a:ext cx="2788841" cy="10287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1800"/>
              <a:buFont typeface="Garamond"/>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88"/>
          <p:cNvSpPr txBox="1"/>
          <p:nvPr>
            <p:ph idx="1" type="body"/>
          </p:nvPr>
        </p:nvSpPr>
        <p:spPr>
          <a:xfrm>
            <a:off x="4064001" y="736599"/>
            <a:ext cx="4102100" cy="3670301"/>
          </a:xfrm>
          <a:prstGeom prst="rect">
            <a:avLst/>
          </a:prstGeom>
          <a:noFill/>
          <a:ln>
            <a:noFill/>
          </a:ln>
        </p:spPr>
        <p:txBody>
          <a:bodyPr anchorCtr="0" anchor="ctr"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87" name="Google Shape;87;p88"/>
          <p:cNvSpPr txBox="1"/>
          <p:nvPr>
            <p:ph idx="2" type="body"/>
          </p:nvPr>
        </p:nvSpPr>
        <p:spPr>
          <a:xfrm>
            <a:off x="970359" y="2273299"/>
            <a:ext cx="2788841" cy="1828803"/>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240"/>
              </a:spcBef>
              <a:spcAft>
                <a:spcPts val="0"/>
              </a:spcAft>
              <a:buSzPts val="1380"/>
              <a:buNone/>
              <a:defRPr sz="1200"/>
            </a:lvl1pPr>
            <a:lvl2pPr indent="-228600" lvl="1" marL="914400" algn="l">
              <a:lnSpc>
                <a:spcPct val="100000"/>
              </a:lnSpc>
              <a:spcBef>
                <a:spcPts val="450"/>
              </a:spcBef>
              <a:spcAft>
                <a:spcPts val="0"/>
              </a:spcAft>
              <a:buSzPts val="1035"/>
              <a:buNone/>
              <a:defRPr sz="900"/>
            </a:lvl2pPr>
            <a:lvl3pPr indent="-228600" lvl="2" marL="1371600" algn="l">
              <a:lnSpc>
                <a:spcPct val="100000"/>
              </a:lnSpc>
              <a:spcBef>
                <a:spcPts val="450"/>
              </a:spcBef>
              <a:spcAft>
                <a:spcPts val="0"/>
              </a:spcAft>
              <a:buSzPts val="863"/>
              <a:buNone/>
              <a:defRPr sz="750"/>
            </a:lvl3pPr>
            <a:lvl4pPr indent="-228600" lvl="3" marL="1828800" algn="l">
              <a:lnSpc>
                <a:spcPct val="100000"/>
              </a:lnSpc>
              <a:spcBef>
                <a:spcPts val="450"/>
              </a:spcBef>
              <a:spcAft>
                <a:spcPts val="0"/>
              </a:spcAft>
              <a:buSzPts val="776"/>
              <a:buNone/>
              <a:defRPr sz="675"/>
            </a:lvl4pPr>
            <a:lvl5pPr indent="-228600" lvl="4" marL="2286000" algn="l">
              <a:lnSpc>
                <a:spcPct val="100000"/>
              </a:lnSpc>
              <a:spcBef>
                <a:spcPts val="450"/>
              </a:spcBef>
              <a:spcAft>
                <a:spcPts val="0"/>
              </a:spcAft>
              <a:buSzPts val="776"/>
              <a:buNone/>
              <a:defRPr sz="675"/>
            </a:lvl5pPr>
            <a:lvl6pPr indent="-228600" lvl="5" marL="2743200" algn="l">
              <a:lnSpc>
                <a:spcPct val="100000"/>
              </a:lnSpc>
              <a:spcBef>
                <a:spcPts val="450"/>
              </a:spcBef>
              <a:spcAft>
                <a:spcPts val="0"/>
              </a:spcAft>
              <a:buSzPts val="776"/>
              <a:buNone/>
              <a:defRPr sz="675"/>
            </a:lvl6pPr>
            <a:lvl7pPr indent="-228600" lvl="6" marL="3200400" algn="l">
              <a:lnSpc>
                <a:spcPct val="100000"/>
              </a:lnSpc>
              <a:spcBef>
                <a:spcPts val="450"/>
              </a:spcBef>
              <a:spcAft>
                <a:spcPts val="0"/>
              </a:spcAft>
              <a:buSzPts val="776"/>
              <a:buNone/>
              <a:defRPr sz="675"/>
            </a:lvl7pPr>
            <a:lvl8pPr indent="-228600" lvl="7" marL="3657600" algn="l">
              <a:lnSpc>
                <a:spcPct val="100000"/>
              </a:lnSpc>
              <a:spcBef>
                <a:spcPts val="450"/>
              </a:spcBef>
              <a:spcAft>
                <a:spcPts val="0"/>
              </a:spcAft>
              <a:buSzPts val="776"/>
              <a:buNone/>
              <a:defRPr sz="675"/>
            </a:lvl8pPr>
            <a:lvl9pPr indent="-228600" lvl="8" marL="4114800" algn="l">
              <a:lnSpc>
                <a:spcPct val="100000"/>
              </a:lnSpc>
              <a:spcBef>
                <a:spcPts val="450"/>
              </a:spcBef>
              <a:spcAft>
                <a:spcPts val="450"/>
              </a:spcAft>
              <a:buSzPts val="776"/>
              <a:buNone/>
              <a:defRPr sz="675"/>
            </a:lvl9pPr>
          </a:lstStyle>
          <a:p/>
        </p:txBody>
      </p:sp>
      <p:sp>
        <p:nvSpPr>
          <p:cNvPr id="88" name="Google Shape;88;p88"/>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88"/>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88"/>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91" name="Google Shape;91;p88"/>
          <p:cNvCxnSpPr/>
          <p:nvPr/>
        </p:nvCxnSpPr>
        <p:spPr>
          <a:xfrm>
            <a:off x="1047127" y="2184400"/>
            <a:ext cx="2635874"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2" name="Shape 92"/>
        <p:cNvGrpSpPr/>
        <p:nvPr/>
      </p:nvGrpSpPr>
      <p:grpSpPr>
        <a:xfrm>
          <a:off x="0" y="0"/>
          <a:ext cx="0" cy="0"/>
          <a:chOff x="0" y="0"/>
          <a:chExt cx="0" cy="0"/>
        </a:xfrm>
      </p:grpSpPr>
      <p:sp>
        <p:nvSpPr>
          <p:cNvPr id="93" name="Google Shape;93;p89"/>
          <p:cNvSpPr txBox="1"/>
          <p:nvPr>
            <p:ph type="title"/>
          </p:nvPr>
        </p:nvSpPr>
        <p:spPr>
          <a:xfrm>
            <a:off x="971549" y="1412874"/>
            <a:ext cx="4681362" cy="10287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2100"/>
              <a:buFont typeface="Garamond"/>
              <a:buNone/>
              <a:defRPr b="0" sz="2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89"/>
          <p:cNvSpPr/>
          <p:nvPr>
            <p:ph idx="2" type="pic"/>
          </p:nvPr>
        </p:nvSpPr>
        <p:spPr>
          <a:xfrm>
            <a:off x="6071124" y="781050"/>
            <a:ext cx="2297510" cy="35814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95" name="Google Shape;95;p89"/>
          <p:cNvSpPr txBox="1"/>
          <p:nvPr>
            <p:ph idx="1" type="body"/>
          </p:nvPr>
        </p:nvSpPr>
        <p:spPr>
          <a:xfrm>
            <a:off x="971549" y="2441574"/>
            <a:ext cx="4681362" cy="13716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270"/>
              </a:spcBef>
              <a:spcAft>
                <a:spcPts val="0"/>
              </a:spcAft>
              <a:buSzPts val="1553"/>
              <a:buNone/>
              <a:defRPr sz="1350"/>
            </a:lvl1pPr>
            <a:lvl2pPr indent="-228600" lvl="1" marL="914400" algn="l">
              <a:lnSpc>
                <a:spcPct val="100000"/>
              </a:lnSpc>
              <a:spcBef>
                <a:spcPts val="450"/>
              </a:spcBef>
              <a:spcAft>
                <a:spcPts val="0"/>
              </a:spcAft>
              <a:buSzPts val="1035"/>
              <a:buNone/>
              <a:defRPr sz="900"/>
            </a:lvl2pPr>
            <a:lvl3pPr indent="-228600" lvl="2" marL="1371600" algn="l">
              <a:lnSpc>
                <a:spcPct val="100000"/>
              </a:lnSpc>
              <a:spcBef>
                <a:spcPts val="450"/>
              </a:spcBef>
              <a:spcAft>
                <a:spcPts val="0"/>
              </a:spcAft>
              <a:buSzPts val="863"/>
              <a:buNone/>
              <a:defRPr sz="750"/>
            </a:lvl3pPr>
            <a:lvl4pPr indent="-228600" lvl="3" marL="1828800" algn="l">
              <a:lnSpc>
                <a:spcPct val="100000"/>
              </a:lnSpc>
              <a:spcBef>
                <a:spcPts val="450"/>
              </a:spcBef>
              <a:spcAft>
                <a:spcPts val="0"/>
              </a:spcAft>
              <a:buSzPts val="776"/>
              <a:buNone/>
              <a:defRPr sz="675"/>
            </a:lvl4pPr>
            <a:lvl5pPr indent="-228600" lvl="4" marL="2286000" algn="l">
              <a:lnSpc>
                <a:spcPct val="100000"/>
              </a:lnSpc>
              <a:spcBef>
                <a:spcPts val="450"/>
              </a:spcBef>
              <a:spcAft>
                <a:spcPts val="0"/>
              </a:spcAft>
              <a:buSzPts val="776"/>
              <a:buNone/>
              <a:defRPr sz="675"/>
            </a:lvl5pPr>
            <a:lvl6pPr indent="-228600" lvl="5" marL="2743200" algn="l">
              <a:lnSpc>
                <a:spcPct val="100000"/>
              </a:lnSpc>
              <a:spcBef>
                <a:spcPts val="450"/>
              </a:spcBef>
              <a:spcAft>
                <a:spcPts val="0"/>
              </a:spcAft>
              <a:buSzPts val="776"/>
              <a:buNone/>
              <a:defRPr sz="675"/>
            </a:lvl6pPr>
            <a:lvl7pPr indent="-228600" lvl="6" marL="3200400" algn="l">
              <a:lnSpc>
                <a:spcPct val="100000"/>
              </a:lnSpc>
              <a:spcBef>
                <a:spcPts val="450"/>
              </a:spcBef>
              <a:spcAft>
                <a:spcPts val="0"/>
              </a:spcAft>
              <a:buSzPts val="776"/>
              <a:buNone/>
              <a:defRPr sz="675"/>
            </a:lvl7pPr>
            <a:lvl8pPr indent="-228600" lvl="7" marL="3657600" algn="l">
              <a:lnSpc>
                <a:spcPct val="100000"/>
              </a:lnSpc>
              <a:spcBef>
                <a:spcPts val="450"/>
              </a:spcBef>
              <a:spcAft>
                <a:spcPts val="0"/>
              </a:spcAft>
              <a:buSzPts val="776"/>
              <a:buNone/>
              <a:defRPr sz="675"/>
            </a:lvl8pPr>
            <a:lvl9pPr indent="-228600" lvl="8" marL="4114800" algn="l">
              <a:lnSpc>
                <a:spcPct val="100000"/>
              </a:lnSpc>
              <a:spcBef>
                <a:spcPts val="450"/>
              </a:spcBef>
              <a:spcAft>
                <a:spcPts val="450"/>
              </a:spcAft>
              <a:buSzPts val="776"/>
              <a:buNone/>
              <a:defRPr sz="675"/>
            </a:lvl9pPr>
          </a:lstStyle>
          <a:p/>
        </p:txBody>
      </p:sp>
      <p:sp>
        <p:nvSpPr>
          <p:cNvPr id="96" name="Google Shape;96;p89"/>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89"/>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89"/>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9" name="Shape 99"/>
        <p:cNvGrpSpPr/>
        <p:nvPr/>
      </p:nvGrpSpPr>
      <p:grpSpPr>
        <a:xfrm>
          <a:off x="0" y="0"/>
          <a:ext cx="0" cy="0"/>
          <a:chOff x="0" y="0"/>
          <a:chExt cx="0" cy="0"/>
        </a:xfrm>
      </p:grpSpPr>
      <p:sp>
        <p:nvSpPr>
          <p:cNvPr id="100" name="Google Shape;100;p90"/>
          <p:cNvSpPr txBox="1"/>
          <p:nvPr>
            <p:ph type="title"/>
          </p:nvPr>
        </p:nvSpPr>
        <p:spPr>
          <a:xfrm>
            <a:off x="971551" y="3611561"/>
            <a:ext cx="7207250" cy="425054"/>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1800"/>
              <a:buFont typeface="Garamond"/>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90"/>
          <p:cNvSpPr/>
          <p:nvPr>
            <p:ph idx="2" type="pic"/>
          </p:nvPr>
        </p:nvSpPr>
        <p:spPr>
          <a:xfrm>
            <a:off x="781070" y="781050"/>
            <a:ext cx="7579479" cy="2501902"/>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102" name="Google Shape;102;p90"/>
          <p:cNvSpPr txBox="1"/>
          <p:nvPr>
            <p:ph idx="1" type="body"/>
          </p:nvPr>
        </p:nvSpPr>
        <p:spPr>
          <a:xfrm>
            <a:off x="971551" y="4036615"/>
            <a:ext cx="7207250" cy="370284"/>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210"/>
              </a:spcBef>
              <a:spcAft>
                <a:spcPts val="0"/>
              </a:spcAft>
              <a:buSzPts val="1208"/>
              <a:buNone/>
              <a:defRPr sz="1050"/>
            </a:lvl1pPr>
            <a:lvl2pPr indent="-228600" lvl="1" marL="914400" algn="l">
              <a:lnSpc>
                <a:spcPct val="100000"/>
              </a:lnSpc>
              <a:spcBef>
                <a:spcPts val="450"/>
              </a:spcBef>
              <a:spcAft>
                <a:spcPts val="0"/>
              </a:spcAft>
              <a:buSzPts val="1035"/>
              <a:buNone/>
              <a:defRPr sz="900"/>
            </a:lvl2pPr>
            <a:lvl3pPr indent="-228600" lvl="2" marL="1371600" algn="l">
              <a:lnSpc>
                <a:spcPct val="100000"/>
              </a:lnSpc>
              <a:spcBef>
                <a:spcPts val="450"/>
              </a:spcBef>
              <a:spcAft>
                <a:spcPts val="0"/>
              </a:spcAft>
              <a:buSzPts val="863"/>
              <a:buNone/>
              <a:defRPr sz="750"/>
            </a:lvl3pPr>
            <a:lvl4pPr indent="-228600" lvl="3" marL="1828800" algn="l">
              <a:lnSpc>
                <a:spcPct val="100000"/>
              </a:lnSpc>
              <a:spcBef>
                <a:spcPts val="450"/>
              </a:spcBef>
              <a:spcAft>
                <a:spcPts val="0"/>
              </a:spcAft>
              <a:buSzPts val="776"/>
              <a:buNone/>
              <a:defRPr sz="675"/>
            </a:lvl4pPr>
            <a:lvl5pPr indent="-228600" lvl="4" marL="2286000" algn="l">
              <a:lnSpc>
                <a:spcPct val="100000"/>
              </a:lnSpc>
              <a:spcBef>
                <a:spcPts val="450"/>
              </a:spcBef>
              <a:spcAft>
                <a:spcPts val="0"/>
              </a:spcAft>
              <a:buSzPts val="776"/>
              <a:buNone/>
              <a:defRPr sz="675"/>
            </a:lvl5pPr>
            <a:lvl6pPr indent="-228600" lvl="5" marL="2743200" algn="l">
              <a:lnSpc>
                <a:spcPct val="100000"/>
              </a:lnSpc>
              <a:spcBef>
                <a:spcPts val="450"/>
              </a:spcBef>
              <a:spcAft>
                <a:spcPts val="0"/>
              </a:spcAft>
              <a:buSzPts val="776"/>
              <a:buNone/>
              <a:defRPr sz="675"/>
            </a:lvl6pPr>
            <a:lvl7pPr indent="-228600" lvl="6" marL="3200400" algn="l">
              <a:lnSpc>
                <a:spcPct val="100000"/>
              </a:lnSpc>
              <a:spcBef>
                <a:spcPts val="450"/>
              </a:spcBef>
              <a:spcAft>
                <a:spcPts val="0"/>
              </a:spcAft>
              <a:buSzPts val="776"/>
              <a:buNone/>
              <a:defRPr sz="675"/>
            </a:lvl7pPr>
            <a:lvl8pPr indent="-228600" lvl="7" marL="3657600" algn="l">
              <a:lnSpc>
                <a:spcPct val="100000"/>
              </a:lnSpc>
              <a:spcBef>
                <a:spcPts val="450"/>
              </a:spcBef>
              <a:spcAft>
                <a:spcPts val="0"/>
              </a:spcAft>
              <a:buSzPts val="776"/>
              <a:buNone/>
              <a:defRPr sz="675"/>
            </a:lvl8pPr>
            <a:lvl9pPr indent="-228600" lvl="8" marL="4114800" algn="l">
              <a:lnSpc>
                <a:spcPct val="100000"/>
              </a:lnSpc>
              <a:spcBef>
                <a:spcPts val="450"/>
              </a:spcBef>
              <a:spcAft>
                <a:spcPts val="450"/>
              </a:spcAft>
              <a:buSzPts val="776"/>
              <a:buNone/>
              <a:defRPr sz="675"/>
            </a:lvl9pPr>
          </a:lstStyle>
          <a:p/>
        </p:txBody>
      </p:sp>
      <p:sp>
        <p:nvSpPr>
          <p:cNvPr id="103" name="Google Shape;103;p90"/>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90"/>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90"/>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6" name="Shape 106"/>
        <p:cNvGrpSpPr/>
        <p:nvPr/>
      </p:nvGrpSpPr>
      <p:grpSpPr>
        <a:xfrm>
          <a:off x="0" y="0"/>
          <a:ext cx="0" cy="0"/>
          <a:chOff x="0" y="0"/>
          <a:chExt cx="0" cy="0"/>
        </a:xfrm>
      </p:grpSpPr>
      <p:sp>
        <p:nvSpPr>
          <p:cNvPr id="107" name="Google Shape;107;p91"/>
          <p:cNvSpPr txBox="1"/>
          <p:nvPr>
            <p:ph type="title"/>
          </p:nvPr>
        </p:nvSpPr>
        <p:spPr>
          <a:xfrm>
            <a:off x="977901" y="736599"/>
            <a:ext cx="7194549" cy="2216151"/>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2400"/>
              <a:buFont typeface="Garamond"/>
              <a:buNone/>
              <a:defRPr b="0" sz="2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91"/>
          <p:cNvSpPr txBox="1"/>
          <p:nvPr>
            <p:ph idx="1" type="body"/>
          </p:nvPr>
        </p:nvSpPr>
        <p:spPr>
          <a:xfrm>
            <a:off x="977901" y="3257550"/>
            <a:ext cx="7194549" cy="114935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300"/>
              </a:spcBef>
              <a:spcAft>
                <a:spcPts val="0"/>
              </a:spcAft>
              <a:buSzPts val="1725"/>
              <a:buNone/>
              <a:defRPr sz="15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09" name="Google Shape;109;p91"/>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91"/>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91"/>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12" name="Google Shape;112;p91"/>
          <p:cNvCxnSpPr/>
          <p:nvPr/>
        </p:nvCxnSpPr>
        <p:spPr>
          <a:xfrm>
            <a:off x="1047127" y="3105149"/>
            <a:ext cx="7055474"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3" name="Shape 113"/>
        <p:cNvGrpSpPr/>
        <p:nvPr/>
      </p:nvGrpSpPr>
      <p:grpSpPr>
        <a:xfrm>
          <a:off x="0" y="0"/>
          <a:ext cx="0" cy="0"/>
          <a:chOff x="0" y="0"/>
          <a:chExt cx="0" cy="0"/>
        </a:xfrm>
      </p:grpSpPr>
      <p:sp>
        <p:nvSpPr>
          <p:cNvPr id="114" name="Google Shape;114;p92"/>
          <p:cNvSpPr txBox="1"/>
          <p:nvPr>
            <p:ph type="title"/>
          </p:nvPr>
        </p:nvSpPr>
        <p:spPr>
          <a:xfrm>
            <a:off x="1084660" y="736599"/>
            <a:ext cx="6972299" cy="1778001"/>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2400"/>
              <a:buFont typeface="Garamond"/>
              <a:buNone/>
              <a:defRPr b="0" sz="24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92"/>
          <p:cNvSpPr txBox="1"/>
          <p:nvPr>
            <p:ph idx="1" type="body"/>
          </p:nvPr>
        </p:nvSpPr>
        <p:spPr>
          <a:xfrm>
            <a:off x="1256109" y="2514600"/>
            <a:ext cx="6629402" cy="438150"/>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300"/>
              </a:spcBef>
              <a:spcAft>
                <a:spcPts val="0"/>
              </a:spcAft>
              <a:buSzPts val="1725"/>
              <a:buFont typeface="Garamond"/>
              <a:buNone/>
              <a:defRPr sz="1500"/>
            </a:lvl1pPr>
            <a:lvl2pPr indent="-228600" lvl="1" marL="914400" algn="l">
              <a:lnSpc>
                <a:spcPct val="100000"/>
              </a:lnSpc>
              <a:spcBef>
                <a:spcPts val="450"/>
              </a:spcBef>
              <a:spcAft>
                <a:spcPts val="0"/>
              </a:spcAft>
              <a:buSzPts val="1725"/>
              <a:buFont typeface="Garamond"/>
              <a:buNone/>
              <a:defRPr/>
            </a:lvl2pPr>
            <a:lvl3pPr indent="-228600" lvl="2" marL="1371600" algn="l">
              <a:lnSpc>
                <a:spcPct val="100000"/>
              </a:lnSpc>
              <a:spcBef>
                <a:spcPts val="450"/>
              </a:spcBef>
              <a:spcAft>
                <a:spcPts val="0"/>
              </a:spcAft>
              <a:buSzPts val="1553"/>
              <a:buFont typeface="Garamond"/>
              <a:buNone/>
              <a:defRPr/>
            </a:lvl3pPr>
            <a:lvl4pPr indent="-228600" lvl="3" marL="1828800" algn="l">
              <a:lnSpc>
                <a:spcPct val="100000"/>
              </a:lnSpc>
              <a:spcBef>
                <a:spcPts val="450"/>
              </a:spcBef>
              <a:spcAft>
                <a:spcPts val="0"/>
              </a:spcAft>
              <a:buSzPts val="1380"/>
              <a:buFont typeface="Garamond"/>
              <a:buNone/>
              <a:defRPr/>
            </a:lvl4pPr>
            <a:lvl5pPr indent="-228600" lvl="4" marL="2286000" algn="l">
              <a:lnSpc>
                <a:spcPct val="100000"/>
              </a:lnSpc>
              <a:spcBef>
                <a:spcPts val="450"/>
              </a:spcBef>
              <a:spcAft>
                <a:spcPts val="0"/>
              </a:spcAft>
              <a:buSzPts val="1208"/>
              <a:buFont typeface="Garamond"/>
              <a:buNone/>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116" name="Google Shape;116;p92"/>
          <p:cNvSpPr txBox="1"/>
          <p:nvPr>
            <p:ph idx="2" type="body"/>
          </p:nvPr>
        </p:nvSpPr>
        <p:spPr>
          <a:xfrm>
            <a:off x="971551" y="3257550"/>
            <a:ext cx="7207250" cy="114935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300"/>
              </a:spcBef>
              <a:spcAft>
                <a:spcPts val="0"/>
              </a:spcAft>
              <a:buSzPts val="1725"/>
              <a:buNone/>
              <a:defRPr sz="15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17" name="Google Shape;117;p92"/>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92"/>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92"/>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92"/>
          <p:cNvSpPr txBox="1"/>
          <p:nvPr/>
        </p:nvSpPr>
        <p:spPr>
          <a:xfrm>
            <a:off x="646510" y="659971"/>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sp>
        <p:nvSpPr>
          <p:cNvPr id="121" name="Google Shape;121;p92"/>
          <p:cNvSpPr txBox="1"/>
          <p:nvPr/>
        </p:nvSpPr>
        <p:spPr>
          <a:xfrm>
            <a:off x="7950200" y="2120903"/>
            <a:ext cx="457200" cy="438582"/>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cxnSp>
        <p:nvCxnSpPr>
          <p:cNvPr id="122" name="Google Shape;122;p92"/>
          <p:cNvCxnSpPr/>
          <p:nvPr/>
        </p:nvCxnSpPr>
        <p:spPr>
          <a:xfrm>
            <a:off x="1047127" y="3105149"/>
            <a:ext cx="7055474"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3" name="Shape 123"/>
        <p:cNvGrpSpPr/>
        <p:nvPr/>
      </p:nvGrpSpPr>
      <p:grpSpPr>
        <a:xfrm>
          <a:off x="0" y="0"/>
          <a:ext cx="0" cy="0"/>
          <a:chOff x="0" y="0"/>
          <a:chExt cx="0" cy="0"/>
        </a:xfrm>
      </p:grpSpPr>
      <p:sp>
        <p:nvSpPr>
          <p:cNvPr id="124" name="Google Shape;124;p93"/>
          <p:cNvSpPr txBox="1"/>
          <p:nvPr>
            <p:ph type="title"/>
          </p:nvPr>
        </p:nvSpPr>
        <p:spPr>
          <a:xfrm>
            <a:off x="971552" y="2481436"/>
            <a:ext cx="7207251" cy="110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2400"/>
              <a:buFont typeface="Garamond"/>
              <a:buNone/>
              <a:defRPr b="0" sz="2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93"/>
          <p:cNvSpPr txBox="1"/>
          <p:nvPr>
            <p:ph idx="1" type="body"/>
          </p:nvPr>
        </p:nvSpPr>
        <p:spPr>
          <a:xfrm>
            <a:off x="971551" y="3583036"/>
            <a:ext cx="7207251"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SzPts val="1725"/>
              <a:buNone/>
              <a:defRPr sz="15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26" name="Google Shape;126;p93"/>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93"/>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93"/>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9" name="Shape 129"/>
        <p:cNvGrpSpPr/>
        <p:nvPr/>
      </p:nvGrpSpPr>
      <p:grpSpPr>
        <a:xfrm>
          <a:off x="0" y="0"/>
          <a:ext cx="0" cy="0"/>
          <a:chOff x="0" y="0"/>
          <a:chExt cx="0" cy="0"/>
        </a:xfrm>
      </p:grpSpPr>
      <p:sp>
        <p:nvSpPr>
          <p:cNvPr id="130" name="Google Shape;130;p94"/>
          <p:cNvSpPr txBox="1"/>
          <p:nvPr>
            <p:ph type="title"/>
          </p:nvPr>
        </p:nvSpPr>
        <p:spPr>
          <a:xfrm>
            <a:off x="1084660" y="736599"/>
            <a:ext cx="6972299" cy="1682751"/>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2400"/>
              <a:buFont typeface="Garamond"/>
              <a:buNone/>
              <a:defRPr b="0" sz="24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94"/>
          <p:cNvSpPr txBox="1"/>
          <p:nvPr>
            <p:ph idx="1" type="body"/>
          </p:nvPr>
        </p:nvSpPr>
        <p:spPr>
          <a:xfrm>
            <a:off x="971551" y="2729484"/>
            <a:ext cx="7207251" cy="66522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2070"/>
              <a:buNone/>
              <a:defRPr sz="18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32" name="Google Shape;132;p94"/>
          <p:cNvSpPr txBox="1"/>
          <p:nvPr>
            <p:ph idx="2" type="body"/>
          </p:nvPr>
        </p:nvSpPr>
        <p:spPr>
          <a:xfrm>
            <a:off x="971551" y="3397250"/>
            <a:ext cx="7207251" cy="100965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70"/>
              </a:spcBef>
              <a:spcAft>
                <a:spcPts val="0"/>
              </a:spcAft>
              <a:buSzPts val="1553"/>
              <a:buNone/>
              <a:defRPr sz="135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33" name="Google Shape;133;p94"/>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94"/>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94"/>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94"/>
          <p:cNvSpPr txBox="1"/>
          <p:nvPr/>
        </p:nvSpPr>
        <p:spPr>
          <a:xfrm>
            <a:off x="646510" y="659971"/>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sp>
        <p:nvSpPr>
          <p:cNvPr id="137" name="Google Shape;137;p94"/>
          <p:cNvSpPr txBox="1"/>
          <p:nvPr/>
        </p:nvSpPr>
        <p:spPr>
          <a:xfrm>
            <a:off x="7950200" y="1949446"/>
            <a:ext cx="457200" cy="438582"/>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cxnSp>
        <p:nvCxnSpPr>
          <p:cNvPr id="138" name="Google Shape;138;p94"/>
          <p:cNvCxnSpPr/>
          <p:nvPr/>
        </p:nvCxnSpPr>
        <p:spPr>
          <a:xfrm>
            <a:off x="1047127" y="2571750"/>
            <a:ext cx="7055474"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77"/>
          <p:cNvSpPr txBox="1"/>
          <p:nvPr>
            <p:ph type="title"/>
          </p:nvPr>
        </p:nvSpPr>
        <p:spPr>
          <a:xfrm>
            <a:off x="2439450" y="2337508"/>
            <a:ext cx="4265100" cy="148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62626"/>
              </a:buClr>
              <a:buSzPts val="4200"/>
              <a:buFont typeface="Garamond"/>
              <a:buNone/>
              <a:defRPr sz="4600"/>
            </a:lvl1pPr>
            <a:lvl2pPr lvl="1" algn="ctr">
              <a:lnSpc>
                <a:spcPct val="100000"/>
              </a:lnSpc>
              <a:spcBef>
                <a:spcPts val="0"/>
              </a:spcBef>
              <a:spcAft>
                <a:spcPts val="0"/>
              </a:spcAft>
              <a:buClr>
                <a:schemeClr val="dk2"/>
              </a:buClr>
              <a:buSzPts val="4200"/>
              <a:buNone/>
              <a:defRPr sz="4200"/>
            </a:lvl2pPr>
            <a:lvl3pPr lvl="2" algn="ctr">
              <a:lnSpc>
                <a:spcPct val="100000"/>
              </a:lnSpc>
              <a:spcBef>
                <a:spcPts val="0"/>
              </a:spcBef>
              <a:spcAft>
                <a:spcPts val="0"/>
              </a:spcAft>
              <a:buClr>
                <a:schemeClr val="dk2"/>
              </a:buClr>
              <a:buSzPts val="4200"/>
              <a:buNone/>
              <a:defRPr sz="4200"/>
            </a:lvl3pPr>
            <a:lvl4pPr lvl="3" algn="ctr">
              <a:lnSpc>
                <a:spcPct val="100000"/>
              </a:lnSpc>
              <a:spcBef>
                <a:spcPts val="0"/>
              </a:spcBef>
              <a:spcAft>
                <a:spcPts val="0"/>
              </a:spcAft>
              <a:buClr>
                <a:schemeClr val="dk2"/>
              </a:buClr>
              <a:buSzPts val="4200"/>
              <a:buNone/>
              <a:defRPr sz="4200"/>
            </a:lvl4pPr>
            <a:lvl5pPr lvl="4" algn="ctr">
              <a:lnSpc>
                <a:spcPct val="100000"/>
              </a:lnSpc>
              <a:spcBef>
                <a:spcPts val="0"/>
              </a:spcBef>
              <a:spcAft>
                <a:spcPts val="0"/>
              </a:spcAft>
              <a:buClr>
                <a:schemeClr val="dk2"/>
              </a:buClr>
              <a:buSzPts val="4200"/>
              <a:buNone/>
              <a:defRPr sz="4200"/>
            </a:lvl5pPr>
            <a:lvl6pPr lvl="5" algn="ctr">
              <a:lnSpc>
                <a:spcPct val="100000"/>
              </a:lnSpc>
              <a:spcBef>
                <a:spcPts val="0"/>
              </a:spcBef>
              <a:spcAft>
                <a:spcPts val="0"/>
              </a:spcAft>
              <a:buClr>
                <a:schemeClr val="dk2"/>
              </a:buClr>
              <a:buSzPts val="4200"/>
              <a:buNone/>
              <a:defRPr sz="4200"/>
            </a:lvl6pPr>
            <a:lvl7pPr lvl="6" algn="ctr">
              <a:lnSpc>
                <a:spcPct val="100000"/>
              </a:lnSpc>
              <a:spcBef>
                <a:spcPts val="0"/>
              </a:spcBef>
              <a:spcAft>
                <a:spcPts val="0"/>
              </a:spcAft>
              <a:buClr>
                <a:schemeClr val="dk2"/>
              </a:buClr>
              <a:buSzPts val="4200"/>
              <a:buNone/>
              <a:defRPr sz="4200"/>
            </a:lvl7pPr>
            <a:lvl8pPr lvl="7" algn="ctr">
              <a:lnSpc>
                <a:spcPct val="100000"/>
              </a:lnSpc>
              <a:spcBef>
                <a:spcPts val="0"/>
              </a:spcBef>
              <a:spcAft>
                <a:spcPts val="0"/>
              </a:spcAft>
              <a:buClr>
                <a:schemeClr val="dk2"/>
              </a:buClr>
              <a:buSzPts val="4200"/>
              <a:buNone/>
              <a:defRPr sz="4200"/>
            </a:lvl8pPr>
            <a:lvl9pPr lvl="8" algn="ctr">
              <a:lnSpc>
                <a:spcPct val="100000"/>
              </a:lnSpc>
              <a:spcBef>
                <a:spcPts val="0"/>
              </a:spcBef>
              <a:spcAft>
                <a:spcPts val="0"/>
              </a:spcAft>
              <a:buClr>
                <a:schemeClr val="dk2"/>
              </a:buClr>
              <a:buSzPts val="4200"/>
              <a:buNone/>
              <a:defRPr sz="4200"/>
            </a:lvl9pPr>
          </a:lstStyle>
          <a:p/>
        </p:txBody>
      </p:sp>
      <p:sp>
        <p:nvSpPr>
          <p:cNvPr id="18" name="Google Shape;18;p77"/>
          <p:cNvSpPr txBox="1"/>
          <p:nvPr>
            <p:ph idx="1" type="subTitle"/>
          </p:nvPr>
        </p:nvSpPr>
        <p:spPr>
          <a:xfrm>
            <a:off x="3133400" y="3782163"/>
            <a:ext cx="2877300" cy="64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9" name="Google Shape;19;p77"/>
          <p:cNvSpPr txBox="1"/>
          <p:nvPr>
            <p:ph idx="2" type="title"/>
          </p:nvPr>
        </p:nvSpPr>
        <p:spPr>
          <a:xfrm>
            <a:off x="3082350" y="867950"/>
            <a:ext cx="2979300" cy="1300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62626"/>
              </a:buClr>
              <a:buSzPts val="12000"/>
              <a:buFont typeface="Garamond"/>
              <a:buNone/>
              <a:defRPr sz="11000"/>
            </a:lvl1pPr>
            <a:lvl2pPr lvl="1" algn="ctr">
              <a:lnSpc>
                <a:spcPct val="100000"/>
              </a:lnSpc>
              <a:spcBef>
                <a:spcPts val="0"/>
              </a:spcBef>
              <a:spcAft>
                <a:spcPts val="0"/>
              </a:spcAft>
              <a:buClr>
                <a:schemeClr val="dk2"/>
              </a:buClr>
              <a:buSzPts val="12000"/>
              <a:buNone/>
              <a:defRPr sz="12000"/>
            </a:lvl2pPr>
            <a:lvl3pPr lvl="2" algn="ctr">
              <a:lnSpc>
                <a:spcPct val="100000"/>
              </a:lnSpc>
              <a:spcBef>
                <a:spcPts val="0"/>
              </a:spcBef>
              <a:spcAft>
                <a:spcPts val="0"/>
              </a:spcAft>
              <a:buClr>
                <a:schemeClr val="dk2"/>
              </a:buClr>
              <a:buSzPts val="12000"/>
              <a:buNone/>
              <a:defRPr sz="12000"/>
            </a:lvl3pPr>
            <a:lvl4pPr lvl="3" algn="ctr">
              <a:lnSpc>
                <a:spcPct val="100000"/>
              </a:lnSpc>
              <a:spcBef>
                <a:spcPts val="0"/>
              </a:spcBef>
              <a:spcAft>
                <a:spcPts val="0"/>
              </a:spcAft>
              <a:buClr>
                <a:schemeClr val="dk2"/>
              </a:buClr>
              <a:buSzPts val="12000"/>
              <a:buNone/>
              <a:defRPr sz="12000"/>
            </a:lvl4pPr>
            <a:lvl5pPr lvl="4" algn="ctr">
              <a:lnSpc>
                <a:spcPct val="100000"/>
              </a:lnSpc>
              <a:spcBef>
                <a:spcPts val="0"/>
              </a:spcBef>
              <a:spcAft>
                <a:spcPts val="0"/>
              </a:spcAft>
              <a:buClr>
                <a:schemeClr val="dk2"/>
              </a:buClr>
              <a:buSzPts val="12000"/>
              <a:buNone/>
              <a:defRPr sz="12000"/>
            </a:lvl5pPr>
            <a:lvl6pPr lvl="5" algn="ctr">
              <a:lnSpc>
                <a:spcPct val="100000"/>
              </a:lnSpc>
              <a:spcBef>
                <a:spcPts val="0"/>
              </a:spcBef>
              <a:spcAft>
                <a:spcPts val="0"/>
              </a:spcAft>
              <a:buClr>
                <a:schemeClr val="dk2"/>
              </a:buClr>
              <a:buSzPts val="12000"/>
              <a:buNone/>
              <a:defRPr sz="12000"/>
            </a:lvl6pPr>
            <a:lvl7pPr lvl="6" algn="ctr">
              <a:lnSpc>
                <a:spcPct val="100000"/>
              </a:lnSpc>
              <a:spcBef>
                <a:spcPts val="0"/>
              </a:spcBef>
              <a:spcAft>
                <a:spcPts val="0"/>
              </a:spcAft>
              <a:buClr>
                <a:schemeClr val="dk2"/>
              </a:buClr>
              <a:buSzPts val="12000"/>
              <a:buNone/>
              <a:defRPr sz="12000"/>
            </a:lvl7pPr>
            <a:lvl8pPr lvl="7" algn="ctr">
              <a:lnSpc>
                <a:spcPct val="100000"/>
              </a:lnSpc>
              <a:spcBef>
                <a:spcPts val="0"/>
              </a:spcBef>
              <a:spcAft>
                <a:spcPts val="0"/>
              </a:spcAft>
              <a:buClr>
                <a:schemeClr val="dk2"/>
              </a:buClr>
              <a:buSzPts val="12000"/>
              <a:buNone/>
              <a:defRPr sz="12000"/>
            </a:lvl8pPr>
            <a:lvl9pPr lvl="8" algn="ctr">
              <a:lnSpc>
                <a:spcPct val="100000"/>
              </a:lnSpc>
              <a:spcBef>
                <a:spcPts val="0"/>
              </a:spcBef>
              <a:spcAft>
                <a:spcPts val="0"/>
              </a:spcAft>
              <a:buClr>
                <a:schemeClr val="dk2"/>
              </a:buClr>
              <a:buSzPts val="12000"/>
              <a:buNone/>
              <a:defRPr sz="12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9" name="Shape 139"/>
        <p:cNvGrpSpPr/>
        <p:nvPr/>
      </p:nvGrpSpPr>
      <p:grpSpPr>
        <a:xfrm>
          <a:off x="0" y="0"/>
          <a:ext cx="0" cy="0"/>
          <a:chOff x="0" y="0"/>
          <a:chExt cx="0" cy="0"/>
        </a:xfrm>
      </p:grpSpPr>
      <p:sp>
        <p:nvSpPr>
          <p:cNvPr id="140" name="Google Shape;140;p95"/>
          <p:cNvSpPr txBox="1"/>
          <p:nvPr>
            <p:ph type="title"/>
          </p:nvPr>
        </p:nvSpPr>
        <p:spPr>
          <a:xfrm>
            <a:off x="971551" y="736599"/>
            <a:ext cx="7207250" cy="1682751"/>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3300"/>
              <a:buFont typeface="Garamond"/>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95"/>
          <p:cNvSpPr txBox="1"/>
          <p:nvPr>
            <p:ph idx="1" type="body"/>
          </p:nvPr>
        </p:nvSpPr>
        <p:spPr>
          <a:xfrm>
            <a:off x="971551" y="2722626"/>
            <a:ext cx="7207251" cy="63093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2415"/>
              <a:buNone/>
              <a:defRPr sz="21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42" name="Google Shape;142;p95"/>
          <p:cNvSpPr txBox="1"/>
          <p:nvPr>
            <p:ph idx="2" type="body"/>
          </p:nvPr>
        </p:nvSpPr>
        <p:spPr>
          <a:xfrm>
            <a:off x="971550" y="3352800"/>
            <a:ext cx="7207253" cy="1054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70"/>
              </a:spcBef>
              <a:spcAft>
                <a:spcPts val="0"/>
              </a:spcAft>
              <a:buSzPts val="1553"/>
              <a:buNone/>
              <a:defRPr sz="135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43" name="Google Shape;143;p95"/>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95"/>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95"/>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46" name="Google Shape;146;p95"/>
          <p:cNvCxnSpPr/>
          <p:nvPr/>
        </p:nvCxnSpPr>
        <p:spPr>
          <a:xfrm>
            <a:off x="1047127" y="2571750"/>
            <a:ext cx="7055474"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96"/>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33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p96"/>
          <p:cNvSpPr txBox="1"/>
          <p:nvPr>
            <p:ph idx="1" type="body"/>
          </p:nvPr>
        </p:nvSpPr>
        <p:spPr>
          <a:xfrm rot="5400000">
            <a:off x="3327398" y="-438149"/>
            <a:ext cx="2489202" cy="7200897"/>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150" name="Google Shape;150;p96"/>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96"/>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96"/>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53" name="Google Shape;153;p96"/>
          <p:cNvCxnSpPr/>
          <p:nvPr/>
        </p:nvCxnSpPr>
        <p:spPr>
          <a:xfrm>
            <a:off x="1047127" y="1816100"/>
            <a:ext cx="7055474"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4" name="Shape 154"/>
        <p:cNvGrpSpPr/>
        <p:nvPr/>
      </p:nvGrpSpPr>
      <p:grpSpPr>
        <a:xfrm>
          <a:off x="0" y="0"/>
          <a:ext cx="0" cy="0"/>
          <a:chOff x="0" y="0"/>
          <a:chExt cx="0" cy="0"/>
        </a:xfrm>
      </p:grpSpPr>
      <p:sp>
        <p:nvSpPr>
          <p:cNvPr id="155" name="Google Shape;155;p97"/>
          <p:cNvSpPr txBox="1"/>
          <p:nvPr>
            <p:ph type="title"/>
          </p:nvPr>
        </p:nvSpPr>
        <p:spPr>
          <a:xfrm rot="5400000">
            <a:off x="5623453" y="1862664"/>
            <a:ext cx="3670301" cy="1418171"/>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 name="Google Shape;156;p97"/>
          <p:cNvSpPr txBox="1"/>
          <p:nvPr>
            <p:ph idx="1" type="body"/>
          </p:nvPr>
        </p:nvSpPr>
        <p:spPr>
          <a:xfrm rot="5400000">
            <a:off x="1923783" y="-215635"/>
            <a:ext cx="3670301" cy="5574769"/>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157" name="Google Shape;157;p97"/>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97"/>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p97"/>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60" name="Google Shape;160;p97"/>
          <p:cNvCxnSpPr/>
          <p:nvPr/>
        </p:nvCxnSpPr>
        <p:spPr>
          <a:xfrm>
            <a:off x="6647918" y="742950"/>
            <a:ext cx="0" cy="365760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0" name="Shape 20"/>
        <p:cNvGrpSpPr/>
        <p:nvPr/>
      </p:nvGrpSpPr>
      <p:grpSpPr>
        <a:xfrm>
          <a:off x="0" y="0"/>
          <a:ext cx="0" cy="0"/>
          <a:chOff x="0" y="0"/>
          <a:chExt cx="0" cy="0"/>
        </a:xfrm>
      </p:grpSpPr>
      <p:sp>
        <p:nvSpPr>
          <p:cNvPr id="21" name="Google Shape;21;p79"/>
          <p:cNvSpPr txBox="1"/>
          <p:nvPr>
            <p:ph idx="1" type="subTitle"/>
          </p:nvPr>
        </p:nvSpPr>
        <p:spPr>
          <a:xfrm>
            <a:off x="1006900" y="1726125"/>
            <a:ext cx="3515100" cy="22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5"/>
              </a:buClr>
              <a:buSzPts val="1400"/>
              <a:buChar char="●"/>
              <a:defRPr/>
            </a:lvl1pPr>
            <a:lvl2pPr lvl="1" algn="l">
              <a:lnSpc>
                <a:spcPct val="100000"/>
              </a:lnSpc>
              <a:spcBef>
                <a:spcPts val="100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2" name="Google Shape;22;p79"/>
          <p:cNvSpPr txBox="1"/>
          <p:nvPr>
            <p:ph type="title"/>
          </p:nvPr>
        </p:nvSpPr>
        <p:spPr>
          <a:xfrm>
            <a:off x="1996975" y="539500"/>
            <a:ext cx="5150100" cy="4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62626"/>
              </a:buClr>
              <a:buSzPts val="3300"/>
              <a:buFont typeface="Garamond"/>
              <a:buNone/>
              <a:defRPr sz="2800"/>
            </a:lvl1pPr>
            <a:lvl2pPr lvl="1" algn="ctr">
              <a:lnSpc>
                <a:spcPct val="100000"/>
              </a:lnSpc>
              <a:spcBef>
                <a:spcPts val="0"/>
              </a:spcBef>
              <a:spcAft>
                <a:spcPts val="0"/>
              </a:spcAft>
              <a:buClr>
                <a:schemeClr val="dk2"/>
              </a:buClr>
              <a:buSzPts val="3300"/>
              <a:buNone/>
              <a:defRPr/>
            </a:lvl2pPr>
            <a:lvl3pPr lvl="2" algn="ctr">
              <a:lnSpc>
                <a:spcPct val="100000"/>
              </a:lnSpc>
              <a:spcBef>
                <a:spcPts val="0"/>
              </a:spcBef>
              <a:spcAft>
                <a:spcPts val="0"/>
              </a:spcAft>
              <a:buClr>
                <a:schemeClr val="dk2"/>
              </a:buClr>
              <a:buSzPts val="3300"/>
              <a:buNone/>
              <a:defRPr/>
            </a:lvl3pPr>
            <a:lvl4pPr lvl="3" algn="ctr">
              <a:lnSpc>
                <a:spcPct val="100000"/>
              </a:lnSpc>
              <a:spcBef>
                <a:spcPts val="0"/>
              </a:spcBef>
              <a:spcAft>
                <a:spcPts val="0"/>
              </a:spcAft>
              <a:buClr>
                <a:schemeClr val="dk2"/>
              </a:buClr>
              <a:buSzPts val="3300"/>
              <a:buNone/>
              <a:defRPr/>
            </a:lvl4pPr>
            <a:lvl5pPr lvl="4" algn="ctr">
              <a:lnSpc>
                <a:spcPct val="100000"/>
              </a:lnSpc>
              <a:spcBef>
                <a:spcPts val="0"/>
              </a:spcBef>
              <a:spcAft>
                <a:spcPts val="0"/>
              </a:spcAft>
              <a:buClr>
                <a:schemeClr val="dk2"/>
              </a:buClr>
              <a:buSzPts val="3300"/>
              <a:buNone/>
              <a:defRPr/>
            </a:lvl5pPr>
            <a:lvl6pPr lvl="5" algn="ctr">
              <a:lnSpc>
                <a:spcPct val="100000"/>
              </a:lnSpc>
              <a:spcBef>
                <a:spcPts val="0"/>
              </a:spcBef>
              <a:spcAft>
                <a:spcPts val="0"/>
              </a:spcAft>
              <a:buClr>
                <a:schemeClr val="dk2"/>
              </a:buClr>
              <a:buSzPts val="3300"/>
              <a:buNone/>
              <a:defRPr/>
            </a:lvl6pPr>
            <a:lvl7pPr lvl="6" algn="ctr">
              <a:lnSpc>
                <a:spcPct val="100000"/>
              </a:lnSpc>
              <a:spcBef>
                <a:spcPts val="0"/>
              </a:spcBef>
              <a:spcAft>
                <a:spcPts val="0"/>
              </a:spcAft>
              <a:buClr>
                <a:schemeClr val="dk2"/>
              </a:buClr>
              <a:buSzPts val="3300"/>
              <a:buNone/>
              <a:defRPr/>
            </a:lvl7pPr>
            <a:lvl8pPr lvl="7" algn="ctr">
              <a:lnSpc>
                <a:spcPct val="100000"/>
              </a:lnSpc>
              <a:spcBef>
                <a:spcPts val="0"/>
              </a:spcBef>
              <a:spcAft>
                <a:spcPts val="0"/>
              </a:spcAft>
              <a:buClr>
                <a:schemeClr val="dk2"/>
              </a:buClr>
              <a:buSzPts val="3300"/>
              <a:buNone/>
              <a:defRPr/>
            </a:lvl8pPr>
            <a:lvl9pPr lvl="8" algn="ctr">
              <a:lnSpc>
                <a:spcPct val="100000"/>
              </a:lnSpc>
              <a:spcBef>
                <a:spcPts val="0"/>
              </a:spcBef>
              <a:spcAft>
                <a:spcPts val="0"/>
              </a:spcAft>
              <a:buClr>
                <a:schemeClr val="dk2"/>
              </a:buClr>
              <a:buSzPts val="33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23" name="Shape 23"/>
        <p:cNvGrpSpPr/>
        <p:nvPr/>
      </p:nvGrpSpPr>
      <p:grpSpPr>
        <a:xfrm>
          <a:off x="0" y="0"/>
          <a:ext cx="0" cy="0"/>
          <a:chOff x="0" y="0"/>
          <a:chExt cx="0" cy="0"/>
        </a:xfrm>
      </p:grpSpPr>
      <p:sp>
        <p:nvSpPr>
          <p:cNvPr id="24" name="Google Shape;24;p80"/>
          <p:cNvSpPr txBox="1"/>
          <p:nvPr>
            <p:ph idx="1" type="subTitle"/>
          </p:nvPr>
        </p:nvSpPr>
        <p:spPr>
          <a:xfrm>
            <a:off x="3397475" y="2494871"/>
            <a:ext cx="2349000" cy="35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5" name="Google Shape;25;p80"/>
          <p:cNvSpPr txBox="1"/>
          <p:nvPr>
            <p:ph idx="2" type="subTitle"/>
          </p:nvPr>
        </p:nvSpPr>
        <p:spPr>
          <a:xfrm>
            <a:off x="3397475" y="2688300"/>
            <a:ext cx="2349000" cy="101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 name="Google Shape;26;p80"/>
          <p:cNvSpPr txBox="1"/>
          <p:nvPr>
            <p:ph idx="3" type="subTitle"/>
          </p:nvPr>
        </p:nvSpPr>
        <p:spPr>
          <a:xfrm>
            <a:off x="819875" y="2494871"/>
            <a:ext cx="2349000" cy="35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 name="Google Shape;27;p80"/>
          <p:cNvSpPr txBox="1"/>
          <p:nvPr>
            <p:ph idx="4" type="subTitle"/>
          </p:nvPr>
        </p:nvSpPr>
        <p:spPr>
          <a:xfrm>
            <a:off x="819875" y="2688300"/>
            <a:ext cx="2349000" cy="101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8" name="Google Shape;28;p80"/>
          <p:cNvSpPr txBox="1"/>
          <p:nvPr>
            <p:ph idx="5" type="subTitle"/>
          </p:nvPr>
        </p:nvSpPr>
        <p:spPr>
          <a:xfrm>
            <a:off x="5975075" y="2494871"/>
            <a:ext cx="2349000" cy="35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9" name="Google Shape;29;p80"/>
          <p:cNvSpPr txBox="1"/>
          <p:nvPr>
            <p:ph idx="6" type="subTitle"/>
          </p:nvPr>
        </p:nvSpPr>
        <p:spPr>
          <a:xfrm>
            <a:off x="5975075" y="2688300"/>
            <a:ext cx="2349000" cy="101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0" name="Google Shape;30;p80"/>
          <p:cNvSpPr txBox="1"/>
          <p:nvPr>
            <p:ph type="title"/>
          </p:nvPr>
        </p:nvSpPr>
        <p:spPr>
          <a:xfrm>
            <a:off x="1996975" y="539500"/>
            <a:ext cx="5150100" cy="4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62626"/>
              </a:buClr>
              <a:buSzPts val="3300"/>
              <a:buFont typeface="Garamond"/>
              <a:buNone/>
              <a:defRPr sz="2800"/>
            </a:lvl1pPr>
            <a:lvl2pPr lvl="1" algn="ctr">
              <a:lnSpc>
                <a:spcPct val="100000"/>
              </a:lnSpc>
              <a:spcBef>
                <a:spcPts val="0"/>
              </a:spcBef>
              <a:spcAft>
                <a:spcPts val="0"/>
              </a:spcAft>
              <a:buClr>
                <a:schemeClr val="dk2"/>
              </a:buClr>
              <a:buSzPts val="3300"/>
              <a:buNone/>
              <a:defRPr/>
            </a:lvl2pPr>
            <a:lvl3pPr lvl="2" algn="ctr">
              <a:lnSpc>
                <a:spcPct val="100000"/>
              </a:lnSpc>
              <a:spcBef>
                <a:spcPts val="0"/>
              </a:spcBef>
              <a:spcAft>
                <a:spcPts val="0"/>
              </a:spcAft>
              <a:buClr>
                <a:schemeClr val="dk2"/>
              </a:buClr>
              <a:buSzPts val="3300"/>
              <a:buNone/>
              <a:defRPr/>
            </a:lvl3pPr>
            <a:lvl4pPr lvl="3" algn="ctr">
              <a:lnSpc>
                <a:spcPct val="100000"/>
              </a:lnSpc>
              <a:spcBef>
                <a:spcPts val="0"/>
              </a:spcBef>
              <a:spcAft>
                <a:spcPts val="0"/>
              </a:spcAft>
              <a:buClr>
                <a:schemeClr val="dk2"/>
              </a:buClr>
              <a:buSzPts val="3300"/>
              <a:buNone/>
              <a:defRPr/>
            </a:lvl4pPr>
            <a:lvl5pPr lvl="4" algn="ctr">
              <a:lnSpc>
                <a:spcPct val="100000"/>
              </a:lnSpc>
              <a:spcBef>
                <a:spcPts val="0"/>
              </a:spcBef>
              <a:spcAft>
                <a:spcPts val="0"/>
              </a:spcAft>
              <a:buClr>
                <a:schemeClr val="dk2"/>
              </a:buClr>
              <a:buSzPts val="3300"/>
              <a:buNone/>
              <a:defRPr/>
            </a:lvl5pPr>
            <a:lvl6pPr lvl="5" algn="ctr">
              <a:lnSpc>
                <a:spcPct val="100000"/>
              </a:lnSpc>
              <a:spcBef>
                <a:spcPts val="0"/>
              </a:spcBef>
              <a:spcAft>
                <a:spcPts val="0"/>
              </a:spcAft>
              <a:buClr>
                <a:schemeClr val="dk2"/>
              </a:buClr>
              <a:buSzPts val="3300"/>
              <a:buNone/>
              <a:defRPr/>
            </a:lvl6pPr>
            <a:lvl7pPr lvl="6" algn="ctr">
              <a:lnSpc>
                <a:spcPct val="100000"/>
              </a:lnSpc>
              <a:spcBef>
                <a:spcPts val="0"/>
              </a:spcBef>
              <a:spcAft>
                <a:spcPts val="0"/>
              </a:spcAft>
              <a:buClr>
                <a:schemeClr val="dk2"/>
              </a:buClr>
              <a:buSzPts val="3300"/>
              <a:buNone/>
              <a:defRPr/>
            </a:lvl7pPr>
            <a:lvl8pPr lvl="7" algn="ctr">
              <a:lnSpc>
                <a:spcPct val="100000"/>
              </a:lnSpc>
              <a:spcBef>
                <a:spcPts val="0"/>
              </a:spcBef>
              <a:spcAft>
                <a:spcPts val="0"/>
              </a:spcAft>
              <a:buClr>
                <a:schemeClr val="dk2"/>
              </a:buClr>
              <a:buSzPts val="3300"/>
              <a:buNone/>
              <a:defRPr/>
            </a:lvl8pPr>
            <a:lvl9pPr lvl="8" algn="ctr">
              <a:lnSpc>
                <a:spcPct val="100000"/>
              </a:lnSpc>
              <a:spcBef>
                <a:spcPts val="0"/>
              </a:spcBef>
              <a:spcAft>
                <a:spcPts val="0"/>
              </a:spcAft>
              <a:buClr>
                <a:schemeClr val="dk2"/>
              </a:buClr>
              <a:buSzPts val="33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1" name="Shape 31"/>
        <p:cNvGrpSpPr/>
        <p:nvPr/>
      </p:nvGrpSpPr>
      <p:grpSpPr>
        <a:xfrm>
          <a:off x="0" y="0"/>
          <a:ext cx="0" cy="0"/>
          <a:chOff x="0" y="0"/>
          <a:chExt cx="0" cy="0"/>
        </a:xfrm>
      </p:grpSpPr>
      <p:sp>
        <p:nvSpPr>
          <p:cNvPr id="32" name="Google Shape;32;p78"/>
          <p:cNvSpPr txBox="1"/>
          <p:nvPr>
            <p:ph idx="1" type="body"/>
          </p:nvPr>
        </p:nvSpPr>
        <p:spPr>
          <a:xfrm>
            <a:off x="1427100" y="1221400"/>
            <a:ext cx="2946900" cy="27537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33" name="Google Shape;33;p78"/>
          <p:cNvSpPr txBox="1"/>
          <p:nvPr>
            <p:ph type="title"/>
          </p:nvPr>
        </p:nvSpPr>
        <p:spPr>
          <a:xfrm>
            <a:off x="1996975" y="539500"/>
            <a:ext cx="5150100" cy="43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262626"/>
              </a:buClr>
              <a:buSzPts val="3300"/>
              <a:buFont typeface="Garamond"/>
              <a:buNone/>
              <a:defRPr sz="2800"/>
            </a:lvl1pPr>
            <a:lvl2pPr lvl="1" algn="ctr">
              <a:lnSpc>
                <a:spcPct val="100000"/>
              </a:lnSpc>
              <a:spcBef>
                <a:spcPts val="0"/>
              </a:spcBef>
              <a:spcAft>
                <a:spcPts val="0"/>
              </a:spcAft>
              <a:buClr>
                <a:schemeClr val="dk2"/>
              </a:buClr>
              <a:buSzPts val="3300"/>
              <a:buNone/>
              <a:defRPr/>
            </a:lvl2pPr>
            <a:lvl3pPr lvl="2" algn="ctr">
              <a:lnSpc>
                <a:spcPct val="100000"/>
              </a:lnSpc>
              <a:spcBef>
                <a:spcPts val="0"/>
              </a:spcBef>
              <a:spcAft>
                <a:spcPts val="0"/>
              </a:spcAft>
              <a:buClr>
                <a:schemeClr val="dk2"/>
              </a:buClr>
              <a:buSzPts val="3300"/>
              <a:buNone/>
              <a:defRPr/>
            </a:lvl3pPr>
            <a:lvl4pPr lvl="3" algn="ctr">
              <a:lnSpc>
                <a:spcPct val="100000"/>
              </a:lnSpc>
              <a:spcBef>
                <a:spcPts val="0"/>
              </a:spcBef>
              <a:spcAft>
                <a:spcPts val="0"/>
              </a:spcAft>
              <a:buClr>
                <a:schemeClr val="dk2"/>
              </a:buClr>
              <a:buSzPts val="3300"/>
              <a:buNone/>
              <a:defRPr/>
            </a:lvl4pPr>
            <a:lvl5pPr lvl="4" algn="ctr">
              <a:lnSpc>
                <a:spcPct val="100000"/>
              </a:lnSpc>
              <a:spcBef>
                <a:spcPts val="0"/>
              </a:spcBef>
              <a:spcAft>
                <a:spcPts val="0"/>
              </a:spcAft>
              <a:buClr>
                <a:schemeClr val="dk2"/>
              </a:buClr>
              <a:buSzPts val="3300"/>
              <a:buNone/>
              <a:defRPr/>
            </a:lvl5pPr>
            <a:lvl6pPr lvl="5" algn="ctr">
              <a:lnSpc>
                <a:spcPct val="100000"/>
              </a:lnSpc>
              <a:spcBef>
                <a:spcPts val="0"/>
              </a:spcBef>
              <a:spcAft>
                <a:spcPts val="0"/>
              </a:spcAft>
              <a:buClr>
                <a:schemeClr val="dk2"/>
              </a:buClr>
              <a:buSzPts val="3300"/>
              <a:buNone/>
              <a:defRPr/>
            </a:lvl6pPr>
            <a:lvl7pPr lvl="6" algn="ctr">
              <a:lnSpc>
                <a:spcPct val="100000"/>
              </a:lnSpc>
              <a:spcBef>
                <a:spcPts val="0"/>
              </a:spcBef>
              <a:spcAft>
                <a:spcPts val="0"/>
              </a:spcAft>
              <a:buClr>
                <a:schemeClr val="dk2"/>
              </a:buClr>
              <a:buSzPts val="3300"/>
              <a:buNone/>
              <a:defRPr/>
            </a:lvl7pPr>
            <a:lvl8pPr lvl="7" algn="ctr">
              <a:lnSpc>
                <a:spcPct val="100000"/>
              </a:lnSpc>
              <a:spcBef>
                <a:spcPts val="0"/>
              </a:spcBef>
              <a:spcAft>
                <a:spcPts val="0"/>
              </a:spcAft>
              <a:buClr>
                <a:schemeClr val="dk2"/>
              </a:buClr>
              <a:buSzPts val="3300"/>
              <a:buNone/>
              <a:defRPr/>
            </a:lvl8pPr>
            <a:lvl9pPr lvl="8" algn="ctr">
              <a:lnSpc>
                <a:spcPct val="100000"/>
              </a:lnSpc>
              <a:spcBef>
                <a:spcPts val="0"/>
              </a:spcBef>
              <a:spcAft>
                <a:spcPts val="0"/>
              </a:spcAft>
              <a:buClr>
                <a:schemeClr val="dk2"/>
              </a:buClr>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81"/>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81"/>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1"/>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1"/>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39" name="Google Shape;39;p81"/>
          <p:cNvCxnSpPr/>
          <p:nvPr/>
        </p:nvCxnSpPr>
        <p:spPr>
          <a:xfrm>
            <a:off x="1047127" y="1816100"/>
            <a:ext cx="7055474"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40" name="Shape 40"/>
        <p:cNvGrpSpPr/>
        <p:nvPr/>
      </p:nvGrpSpPr>
      <p:grpSpPr>
        <a:xfrm>
          <a:off x="0" y="0"/>
          <a:ext cx="0" cy="0"/>
          <a:chOff x="0" y="0"/>
          <a:chExt cx="0" cy="0"/>
        </a:xfrm>
      </p:grpSpPr>
      <p:sp>
        <p:nvSpPr>
          <p:cNvPr id="41" name="Google Shape;41;p82"/>
          <p:cNvSpPr txBox="1"/>
          <p:nvPr>
            <p:ph idx="1" type="subTitle"/>
          </p:nvPr>
        </p:nvSpPr>
        <p:spPr>
          <a:xfrm>
            <a:off x="2822913" y="1453572"/>
            <a:ext cx="3498300" cy="399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82"/>
          <p:cNvSpPr txBox="1"/>
          <p:nvPr>
            <p:ph idx="2" type="subTitle"/>
          </p:nvPr>
        </p:nvSpPr>
        <p:spPr>
          <a:xfrm>
            <a:off x="2822913" y="1947954"/>
            <a:ext cx="3498300" cy="764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82"/>
          <p:cNvSpPr txBox="1"/>
          <p:nvPr>
            <p:ph type="title"/>
          </p:nvPr>
        </p:nvSpPr>
        <p:spPr>
          <a:xfrm>
            <a:off x="2710300" y="849375"/>
            <a:ext cx="3648000" cy="867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262626"/>
              </a:buClr>
              <a:buSzPts val="3300"/>
              <a:buFont typeface="Garamond"/>
              <a:buNone/>
              <a:defRPr sz="7500"/>
            </a:lvl1pPr>
            <a:lvl2pPr lvl="1" algn="ctr">
              <a:lnSpc>
                <a:spcPct val="100000"/>
              </a:lnSpc>
              <a:spcBef>
                <a:spcPts val="0"/>
              </a:spcBef>
              <a:spcAft>
                <a:spcPts val="0"/>
              </a:spcAft>
              <a:buClr>
                <a:schemeClr val="dk2"/>
              </a:buClr>
              <a:buSzPts val="3300"/>
              <a:buFont typeface="Montserrat"/>
              <a:buNone/>
              <a:defRPr>
                <a:latin typeface="Montserrat"/>
                <a:ea typeface="Montserrat"/>
                <a:cs typeface="Montserrat"/>
                <a:sym typeface="Montserrat"/>
              </a:defRPr>
            </a:lvl2pPr>
            <a:lvl3pPr lvl="2" algn="ctr">
              <a:lnSpc>
                <a:spcPct val="100000"/>
              </a:lnSpc>
              <a:spcBef>
                <a:spcPts val="0"/>
              </a:spcBef>
              <a:spcAft>
                <a:spcPts val="0"/>
              </a:spcAft>
              <a:buClr>
                <a:schemeClr val="dk2"/>
              </a:buClr>
              <a:buSzPts val="3300"/>
              <a:buFont typeface="Montserrat"/>
              <a:buNone/>
              <a:defRPr>
                <a:latin typeface="Montserrat"/>
                <a:ea typeface="Montserrat"/>
                <a:cs typeface="Montserrat"/>
                <a:sym typeface="Montserrat"/>
              </a:defRPr>
            </a:lvl3pPr>
            <a:lvl4pPr lvl="3" algn="ctr">
              <a:lnSpc>
                <a:spcPct val="100000"/>
              </a:lnSpc>
              <a:spcBef>
                <a:spcPts val="0"/>
              </a:spcBef>
              <a:spcAft>
                <a:spcPts val="0"/>
              </a:spcAft>
              <a:buClr>
                <a:schemeClr val="dk2"/>
              </a:buClr>
              <a:buSzPts val="3300"/>
              <a:buFont typeface="Montserrat"/>
              <a:buNone/>
              <a:defRPr>
                <a:latin typeface="Montserrat"/>
                <a:ea typeface="Montserrat"/>
                <a:cs typeface="Montserrat"/>
                <a:sym typeface="Montserrat"/>
              </a:defRPr>
            </a:lvl4pPr>
            <a:lvl5pPr lvl="4" algn="ctr">
              <a:lnSpc>
                <a:spcPct val="100000"/>
              </a:lnSpc>
              <a:spcBef>
                <a:spcPts val="0"/>
              </a:spcBef>
              <a:spcAft>
                <a:spcPts val="0"/>
              </a:spcAft>
              <a:buClr>
                <a:schemeClr val="dk2"/>
              </a:buClr>
              <a:buSzPts val="3300"/>
              <a:buFont typeface="Montserrat"/>
              <a:buNone/>
              <a:defRPr>
                <a:latin typeface="Montserrat"/>
                <a:ea typeface="Montserrat"/>
                <a:cs typeface="Montserrat"/>
                <a:sym typeface="Montserrat"/>
              </a:defRPr>
            </a:lvl5pPr>
            <a:lvl6pPr lvl="5" algn="ctr">
              <a:lnSpc>
                <a:spcPct val="100000"/>
              </a:lnSpc>
              <a:spcBef>
                <a:spcPts val="0"/>
              </a:spcBef>
              <a:spcAft>
                <a:spcPts val="0"/>
              </a:spcAft>
              <a:buClr>
                <a:schemeClr val="dk2"/>
              </a:buClr>
              <a:buSzPts val="3300"/>
              <a:buFont typeface="Montserrat"/>
              <a:buNone/>
              <a:defRPr>
                <a:latin typeface="Montserrat"/>
                <a:ea typeface="Montserrat"/>
                <a:cs typeface="Montserrat"/>
                <a:sym typeface="Montserrat"/>
              </a:defRPr>
            </a:lvl6pPr>
            <a:lvl7pPr lvl="6" algn="ctr">
              <a:lnSpc>
                <a:spcPct val="100000"/>
              </a:lnSpc>
              <a:spcBef>
                <a:spcPts val="0"/>
              </a:spcBef>
              <a:spcAft>
                <a:spcPts val="0"/>
              </a:spcAft>
              <a:buClr>
                <a:schemeClr val="dk2"/>
              </a:buClr>
              <a:buSzPts val="3300"/>
              <a:buFont typeface="Montserrat"/>
              <a:buNone/>
              <a:defRPr>
                <a:latin typeface="Montserrat"/>
                <a:ea typeface="Montserrat"/>
                <a:cs typeface="Montserrat"/>
                <a:sym typeface="Montserrat"/>
              </a:defRPr>
            </a:lvl7pPr>
            <a:lvl8pPr lvl="7" algn="ctr">
              <a:lnSpc>
                <a:spcPct val="100000"/>
              </a:lnSpc>
              <a:spcBef>
                <a:spcPts val="0"/>
              </a:spcBef>
              <a:spcAft>
                <a:spcPts val="0"/>
              </a:spcAft>
              <a:buClr>
                <a:schemeClr val="dk2"/>
              </a:buClr>
              <a:buSzPts val="3300"/>
              <a:buFont typeface="Montserrat"/>
              <a:buNone/>
              <a:defRPr>
                <a:latin typeface="Montserrat"/>
                <a:ea typeface="Montserrat"/>
                <a:cs typeface="Montserrat"/>
                <a:sym typeface="Montserrat"/>
              </a:defRPr>
            </a:lvl8pPr>
            <a:lvl9pPr lvl="8" algn="ctr">
              <a:lnSpc>
                <a:spcPct val="100000"/>
              </a:lnSpc>
              <a:spcBef>
                <a:spcPts val="0"/>
              </a:spcBef>
              <a:spcAft>
                <a:spcPts val="0"/>
              </a:spcAft>
              <a:buClr>
                <a:schemeClr val="dk2"/>
              </a:buClr>
              <a:buSzPts val="33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4" name="Shape 44"/>
        <p:cNvGrpSpPr/>
        <p:nvPr/>
      </p:nvGrpSpPr>
      <p:grpSpPr>
        <a:xfrm>
          <a:off x="0" y="0"/>
          <a:ext cx="0" cy="0"/>
          <a:chOff x="0" y="0"/>
          <a:chExt cx="0" cy="0"/>
        </a:xfrm>
      </p:grpSpPr>
      <p:pic>
        <p:nvPicPr>
          <p:cNvPr descr="HD-PanelTitle-GrommetsCombined.png" id="45" name="Google Shape;45;p83"/>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46" name="Google Shape;46;p83"/>
          <p:cNvSpPr txBox="1"/>
          <p:nvPr>
            <p:ph type="ctrTitle"/>
          </p:nvPr>
        </p:nvSpPr>
        <p:spPr>
          <a:xfrm>
            <a:off x="2019299" y="1403349"/>
            <a:ext cx="5111752" cy="113665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rgbClr val="262626"/>
              </a:buClr>
              <a:buSzPts val="4050"/>
              <a:buFont typeface="Garamond"/>
              <a:buNone/>
              <a:defRPr sz="4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3"/>
          <p:cNvSpPr txBox="1"/>
          <p:nvPr>
            <p:ph idx="1" type="subTitle"/>
          </p:nvPr>
        </p:nvSpPr>
        <p:spPr>
          <a:xfrm>
            <a:off x="2019299" y="2743198"/>
            <a:ext cx="5111752" cy="990602"/>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315"/>
              </a:spcBef>
              <a:spcAft>
                <a:spcPts val="0"/>
              </a:spcAft>
              <a:buSzPts val="1811"/>
              <a:buNone/>
              <a:defRPr sz="1575">
                <a:solidFill>
                  <a:schemeClr val="dk1"/>
                </a:solidFill>
              </a:defRPr>
            </a:lvl1pPr>
            <a:lvl2pPr lvl="1" algn="ctr">
              <a:lnSpc>
                <a:spcPct val="100000"/>
              </a:lnSpc>
              <a:spcBef>
                <a:spcPts val="450"/>
              </a:spcBef>
              <a:spcAft>
                <a:spcPts val="0"/>
              </a:spcAft>
              <a:buSzPts val="1725"/>
              <a:buNone/>
              <a:defRPr>
                <a:solidFill>
                  <a:srgbClr val="888888"/>
                </a:solidFill>
              </a:defRPr>
            </a:lvl2pPr>
            <a:lvl3pPr lvl="2" algn="ctr">
              <a:lnSpc>
                <a:spcPct val="100000"/>
              </a:lnSpc>
              <a:spcBef>
                <a:spcPts val="450"/>
              </a:spcBef>
              <a:spcAft>
                <a:spcPts val="0"/>
              </a:spcAft>
              <a:buSzPts val="1553"/>
              <a:buNone/>
              <a:defRPr>
                <a:solidFill>
                  <a:srgbClr val="888888"/>
                </a:solidFill>
              </a:defRPr>
            </a:lvl3pPr>
            <a:lvl4pPr lvl="3" algn="ctr">
              <a:lnSpc>
                <a:spcPct val="100000"/>
              </a:lnSpc>
              <a:spcBef>
                <a:spcPts val="450"/>
              </a:spcBef>
              <a:spcAft>
                <a:spcPts val="0"/>
              </a:spcAft>
              <a:buSzPts val="1380"/>
              <a:buNone/>
              <a:defRPr>
                <a:solidFill>
                  <a:srgbClr val="888888"/>
                </a:solidFill>
              </a:defRPr>
            </a:lvl4pPr>
            <a:lvl5pPr lvl="4" algn="ctr">
              <a:lnSpc>
                <a:spcPct val="100000"/>
              </a:lnSpc>
              <a:spcBef>
                <a:spcPts val="450"/>
              </a:spcBef>
              <a:spcAft>
                <a:spcPts val="0"/>
              </a:spcAft>
              <a:buSzPts val="1208"/>
              <a:buNone/>
              <a:defRPr>
                <a:solidFill>
                  <a:srgbClr val="888888"/>
                </a:solidFill>
              </a:defRPr>
            </a:lvl5pPr>
            <a:lvl6pPr lvl="5" algn="ctr">
              <a:lnSpc>
                <a:spcPct val="100000"/>
              </a:lnSpc>
              <a:spcBef>
                <a:spcPts val="450"/>
              </a:spcBef>
              <a:spcAft>
                <a:spcPts val="0"/>
              </a:spcAft>
              <a:buSzPts val="1208"/>
              <a:buNone/>
              <a:defRPr>
                <a:solidFill>
                  <a:srgbClr val="888888"/>
                </a:solidFill>
              </a:defRPr>
            </a:lvl6pPr>
            <a:lvl7pPr lvl="6" algn="ctr">
              <a:lnSpc>
                <a:spcPct val="100000"/>
              </a:lnSpc>
              <a:spcBef>
                <a:spcPts val="450"/>
              </a:spcBef>
              <a:spcAft>
                <a:spcPts val="0"/>
              </a:spcAft>
              <a:buSzPts val="1208"/>
              <a:buNone/>
              <a:defRPr>
                <a:solidFill>
                  <a:srgbClr val="888888"/>
                </a:solidFill>
              </a:defRPr>
            </a:lvl7pPr>
            <a:lvl8pPr lvl="7" algn="ctr">
              <a:lnSpc>
                <a:spcPct val="100000"/>
              </a:lnSpc>
              <a:spcBef>
                <a:spcPts val="450"/>
              </a:spcBef>
              <a:spcAft>
                <a:spcPts val="0"/>
              </a:spcAft>
              <a:buSzPts val="1208"/>
              <a:buNone/>
              <a:defRPr>
                <a:solidFill>
                  <a:srgbClr val="888888"/>
                </a:solidFill>
              </a:defRPr>
            </a:lvl8pPr>
            <a:lvl9pPr lvl="8" algn="ctr">
              <a:lnSpc>
                <a:spcPct val="100000"/>
              </a:lnSpc>
              <a:spcBef>
                <a:spcPts val="450"/>
              </a:spcBef>
              <a:spcAft>
                <a:spcPts val="450"/>
              </a:spcAft>
              <a:buSzPts val="1208"/>
              <a:buNone/>
              <a:defRPr>
                <a:solidFill>
                  <a:srgbClr val="888888"/>
                </a:solidFill>
              </a:defRPr>
            </a:lvl9pPr>
          </a:lstStyle>
          <a:p/>
        </p:txBody>
      </p:sp>
      <p:sp>
        <p:nvSpPr>
          <p:cNvPr id="48" name="Google Shape;48;p83"/>
          <p:cNvSpPr txBox="1"/>
          <p:nvPr>
            <p:ph idx="10" type="dt"/>
          </p:nvPr>
        </p:nvSpPr>
        <p:spPr>
          <a:xfrm>
            <a:off x="5987425" y="3778247"/>
            <a:ext cx="67310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83"/>
          <p:cNvSpPr txBox="1"/>
          <p:nvPr>
            <p:ph idx="11" type="ftr"/>
          </p:nvPr>
        </p:nvSpPr>
        <p:spPr>
          <a:xfrm>
            <a:off x="2019298" y="3778247"/>
            <a:ext cx="3910976"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83"/>
          <p:cNvSpPr txBox="1"/>
          <p:nvPr>
            <p:ph idx="12" type="sldNum"/>
          </p:nvPr>
        </p:nvSpPr>
        <p:spPr>
          <a:xfrm>
            <a:off x="6717676" y="3778247"/>
            <a:ext cx="413375"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51" name="Google Shape;51;p83"/>
          <p:cNvCxnSpPr/>
          <p:nvPr/>
        </p:nvCxnSpPr>
        <p:spPr>
          <a:xfrm>
            <a:off x="2019299" y="2641598"/>
            <a:ext cx="5111751" cy="0"/>
          </a:xfrm>
          <a:prstGeom prst="straightConnector1">
            <a:avLst/>
          </a:prstGeom>
          <a:noFill/>
          <a:ln cap="flat" cmpd="sng" w="15875">
            <a:solidFill>
              <a:srgbClr val="E8D08F"/>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cxnSp>
        <p:nvCxnSpPr>
          <p:cNvPr id="53" name="Google Shape;53;p84"/>
          <p:cNvCxnSpPr/>
          <p:nvPr/>
        </p:nvCxnSpPr>
        <p:spPr>
          <a:xfrm>
            <a:off x="1047127" y="1816100"/>
            <a:ext cx="7055474" cy="0"/>
          </a:xfrm>
          <a:prstGeom prst="straightConnector1">
            <a:avLst/>
          </a:prstGeom>
          <a:noFill/>
          <a:ln cap="flat" cmpd="sng" w="15875">
            <a:solidFill>
              <a:srgbClr val="E8D08F"/>
            </a:solidFill>
            <a:prstDash val="solid"/>
            <a:round/>
            <a:headEnd len="sm" w="sm" type="none"/>
            <a:tailEnd len="sm" w="sm" type="none"/>
          </a:ln>
        </p:spPr>
      </p:cxnSp>
      <p:sp>
        <p:nvSpPr>
          <p:cNvPr id="54" name="Google Shape;54;p84"/>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4"/>
          <p:cNvSpPr txBox="1"/>
          <p:nvPr>
            <p:ph idx="1" type="body"/>
          </p:nvPr>
        </p:nvSpPr>
        <p:spPr>
          <a:xfrm>
            <a:off x="971551" y="1917699"/>
            <a:ext cx="7200897" cy="2489202"/>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56" name="Google Shape;56;p84"/>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4"/>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4"/>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chemeClr val="dk1"/>
              </a:buClr>
              <a:buSzPts val="70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1.jp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5"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HD-PanelContent-GrommetsCombined.png" id="6" name="Google Shape;6;p75"/>
          <p:cNvPicPr preferRelativeResize="0"/>
          <p:nvPr/>
        </p:nvPicPr>
        <p:blipFill rotWithShape="1">
          <a:blip r:embed="rId2">
            <a:alphaModFix/>
          </a:blip>
          <a:srcRect b="0" l="0" r="0" t="0"/>
          <a:stretch/>
        </p:blipFill>
        <p:spPr>
          <a:xfrm>
            <a:off x="0" y="0"/>
            <a:ext cx="9141619" cy="5142161"/>
          </a:xfrm>
          <a:prstGeom prst="rect">
            <a:avLst/>
          </a:prstGeom>
          <a:noFill/>
          <a:ln>
            <a:noFill/>
          </a:ln>
        </p:spPr>
      </p:pic>
      <p:sp>
        <p:nvSpPr>
          <p:cNvPr id="7" name="Google Shape;7;p75"/>
          <p:cNvSpPr txBox="1"/>
          <p:nvPr>
            <p:ph type="title"/>
          </p:nvPr>
        </p:nvSpPr>
        <p:spPr>
          <a:xfrm>
            <a:off x="971552" y="736600"/>
            <a:ext cx="7200897" cy="9779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rgbClr val="262626"/>
              </a:buClr>
              <a:buSzPts val="3300"/>
              <a:buFont typeface="Garamond"/>
              <a:buNone/>
              <a:defRPr b="0" i="0" sz="3300" u="none" cap="none" strike="noStrike">
                <a:solidFill>
                  <a:srgbClr val="262626"/>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8" name="Google Shape;8;p75"/>
          <p:cNvSpPr txBox="1"/>
          <p:nvPr>
            <p:ph idx="1" type="body"/>
          </p:nvPr>
        </p:nvSpPr>
        <p:spPr>
          <a:xfrm>
            <a:off x="971551" y="1917699"/>
            <a:ext cx="7200897" cy="2489202"/>
          </a:xfrm>
          <a:prstGeom prst="rect">
            <a:avLst/>
          </a:prstGeom>
          <a:noFill/>
          <a:ln>
            <a:noFill/>
          </a:ln>
        </p:spPr>
        <p:txBody>
          <a:bodyPr anchorCtr="0" anchor="t" bIns="45700" lIns="91425" spcFirstLastPara="1" rIns="91425" wrap="square" tIns="45700">
            <a:normAutofit/>
          </a:bodyPr>
          <a:lstStyle>
            <a:lvl1pPr indent="-360045" lvl="0" marL="457200" marR="0" rtl="0" algn="l">
              <a:lnSpc>
                <a:spcPct val="100000"/>
              </a:lnSpc>
              <a:spcBef>
                <a:spcPts val="36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1pPr>
            <a:lvl2pPr indent="-338137" lvl="1" marL="914400" marR="0" rtl="0" algn="l">
              <a:lnSpc>
                <a:spcPct val="100000"/>
              </a:lnSpc>
              <a:spcBef>
                <a:spcPts val="450"/>
              </a:spcBef>
              <a:spcAft>
                <a:spcPts val="0"/>
              </a:spcAft>
              <a:buClr>
                <a:schemeClr val="accent1"/>
              </a:buClr>
              <a:buSzPts val="1725"/>
              <a:buFont typeface="Arial"/>
              <a:buChar char="•"/>
              <a:defRPr b="0" i="0" sz="1500" u="none" cap="none" strike="noStrike">
                <a:solidFill>
                  <a:srgbClr val="262626"/>
                </a:solidFill>
                <a:latin typeface="Garamond"/>
                <a:ea typeface="Garamond"/>
                <a:cs typeface="Garamond"/>
                <a:sym typeface="Garamond"/>
              </a:defRPr>
            </a:lvl2pPr>
            <a:lvl3pPr indent="-327215" lvl="2" marL="1371600" marR="0" rtl="0" algn="l">
              <a:lnSpc>
                <a:spcPct val="100000"/>
              </a:lnSpc>
              <a:spcBef>
                <a:spcPts val="450"/>
              </a:spcBef>
              <a:spcAft>
                <a:spcPts val="0"/>
              </a:spcAft>
              <a:buClr>
                <a:schemeClr val="accent1"/>
              </a:buClr>
              <a:buSzPts val="1553"/>
              <a:buFont typeface="Arial"/>
              <a:buChar char="•"/>
              <a:defRPr b="0" i="0" sz="1350" u="none" cap="none" strike="noStrike">
                <a:solidFill>
                  <a:srgbClr val="262626"/>
                </a:solidFill>
                <a:latin typeface="Garamond"/>
                <a:ea typeface="Garamond"/>
                <a:cs typeface="Garamond"/>
                <a:sym typeface="Garamond"/>
              </a:defRPr>
            </a:lvl3pPr>
            <a:lvl4pPr indent="-316230" lvl="3" marL="1828800" marR="0" rtl="0" algn="l">
              <a:lnSpc>
                <a:spcPct val="100000"/>
              </a:lnSpc>
              <a:spcBef>
                <a:spcPts val="450"/>
              </a:spcBef>
              <a:spcAft>
                <a:spcPts val="0"/>
              </a:spcAft>
              <a:buClr>
                <a:schemeClr val="accent1"/>
              </a:buClr>
              <a:buSzPts val="1380"/>
              <a:buFont typeface="Arial"/>
              <a:buChar char="•"/>
              <a:defRPr b="0" i="0" sz="1200" u="none" cap="none" strike="noStrike">
                <a:solidFill>
                  <a:srgbClr val="262626"/>
                </a:solidFill>
                <a:latin typeface="Garamond"/>
                <a:ea typeface="Garamond"/>
                <a:cs typeface="Garamond"/>
                <a:sym typeface="Garamond"/>
              </a:defRPr>
            </a:lvl4pPr>
            <a:lvl5pPr indent="-305307" lvl="4" marL="2286000" marR="0" rtl="0" algn="l">
              <a:lnSpc>
                <a:spcPct val="100000"/>
              </a:lnSpc>
              <a:spcBef>
                <a:spcPts val="450"/>
              </a:spcBef>
              <a:spcAft>
                <a:spcPts val="0"/>
              </a:spcAft>
              <a:buClr>
                <a:schemeClr val="accent1"/>
              </a:buClr>
              <a:buSzPts val="1208"/>
              <a:buFont typeface="Arial"/>
              <a:buChar char="•"/>
              <a:defRPr b="0" i="0" sz="1050" u="none" cap="none" strike="noStrike">
                <a:solidFill>
                  <a:srgbClr val="262626"/>
                </a:solidFill>
                <a:latin typeface="Garamond"/>
                <a:ea typeface="Garamond"/>
                <a:cs typeface="Garamond"/>
                <a:sym typeface="Garamond"/>
              </a:defRPr>
            </a:lvl5pPr>
            <a:lvl6pPr indent="-305307" lvl="5" marL="2743200" marR="0" rtl="0" algn="l">
              <a:lnSpc>
                <a:spcPct val="100000"/>
              </a:lnSpc>
              <a:spcBef>
                <a:spcPts val="450"/>
              </a:spcBef>
              <a:spcAft>
                <a:spcPts val="0"/>
              </a:spcAft>
              <a:buClr>
                <a:schemeClr val="accent1"/>
              </a:buClr>
              <a:buSzPts val="1208"/>
              <a:buFont typeface="Arial"/>
              <a:buChar char="•"/>
              <a:defRPr b="0" i="0" sz="1050" u="none" cap="none" strike="noStrike">
                <a:solidFill>
                  <a:srgbClr val="262626"/>
                </a:solidFill>
                <a:latin typeface="Garamond"/>
                <a:ea typeface="Garamond"/>
                <a:cs typeface="Garamond"/>
                <a:sym typeface="Garamond"/>
              </a:defRPr>
            </a:lvl6pPr>
            <a:lvl7pPr indent="-305307" lvl="6" marL="3200400" marR="0" rtl="0" algn="l">
              <a:lnSpc>
                <a:spcPct val="100000"/>
              </a:lnSpc>
              <a:spcBef>
                <a:spcPts val="450"/>
              </a:spcBef>
              <a:spcAft>
                <a:spcPts val="0"/>
              </a:spcAft>
              <a:buClr>
                <a:schemeClr val="accent1"/>
              </a:buClr>
              <a:buSzPts val="1208"/>
              <a:buFont typeface="Arial"/>
              <a:buChar char="•"/>
              <a:defRPr b="0" i="0" sz="1050" u="none" cap="none" strike="noStrike">
                <a:solidFill>
                  <a:srgbClr val="262626"/>
                </a:solidFill>
                <a:latin typeface="Garamond"/>
                <a:ea typeface="Garamond"/>
                <a:cs typeface="Garamond"/>
                <a:sym typeface="Garamond"/>
              </a:defRPr>
            </a:lvl7pPr>
            <a:lvl8pPr indent="-305308" lvl="7" marL="3657600" marR="0" rtl="0" algn="l">
              <a:lnSpc>
                <a:spcPct val="100000"/>
              </a:lnSpc>
              <a:spcBef>
                <a:spcPts val="450"/>
              </a:spcBef>
              <a:spcAft>
                <a:spcPts val="0"/>
              </a:spcAft>
              <a:buClr>
                <a:schemeClr val="accent1"/>
              </a:buClr>
              <a:buSzPts val="1208"/>
              <a:buFont typeface="Arial"/>
              <a:buChar char="•"/>
              <a:defRPr b="0" i="0" sz="1050" u="none" cap="none" strike="noStrike">
                <a:solidFill>
                  <a:srgbClr val="262626"/>
                </a:solidFill>
                <a:latin typeface="Garamond"/>
                <a:ea typeface="Garamond"/>
                <a:cs typeface="Garamond"/>
                <a:sym typeface="Garamond"/>
              </a:defRPr>
            </a:lvl8pPr>
            <a:lvl9pPr indent="-305308" lvl="8" marL="4114800" marR="0" rtl="0" algn="l">
              <a:lnSpc>
                <a:spcPct val="100000"/>
              </a:lnSpc>
              <a:spcBef>
                <a:spcPts val="450"/>
              </a:spcBef>
              <a:spcAft>
                <a:spcPts val="450"/>
              </a:spcAft>
              <a:buClr>
                <a:schemeClr val="accent1"/>
              </a:buClr>
              <a:buSzPts val="1208"/>
              <a:buFont typeface="Arial"/>
              <a:buChar char="•"/>
              <a:defRPr b="0" i="0" sz="1050" u="none" cap="none" strike="noStrike">
                <a:solidFill>
                  <a:srgbClr val="262626"/>
                </a:solidFill>
                <a:latin typeface="Garamond"/>
                <a:ea typeface="Garamond"/>
                <a:cs typeface="Garamond"/>
                <a:sym typeface="Garamond"/>
              </a:defRPr>
            </a:lvl9pPr>
          </a:lstStyle>
          <a:p/>
        </p:txBody>
      </p:sp>
      <p:sp>
        <p:nvSpPr>
          <p:cNvPr id="9" name="Google Shape;9;p75"/>
          <p:cNvSpPr txBox="1"/>
          <p:nvPr>
            <p:ph idx="10" type="dt"/>
          </p:nvPr>
        </p:nvSpPr>
        <p:spPr>
          <a:xfrm>
            <a:off x="6508126" y="4476750"/>
            <a:ext cx="1200150" cy="20955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5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0" name="Google Shape;10;p75"/>
          <p:cNvSpPr txBox="1"/>
          <p:nvPr>
            <p:ph idx="11" type="ftr"/>
          </p:nvPr>
        </p:nvSpPr>
        <p:spPr>
          <a:xfrm>
            <a:off x="971551" y="4476750"/>
            <a:ext cx="5479425" cy="20955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5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1" name="Google Shape;11;p75"/>
          <p:cNvSpPr txBox="1"/>
          <p:nvPr>
            <p:ph idx="12" type="sldNum"/>
          </p:nvPr>
        </p:nvSpPr>
        <p:spPr>
          <a:xfrm>
            <a:off x="7765426" y="4476750"/>
            <a:ext cx="407023" cy="20955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chemeClr val="dk1"/>
              </a:buClr>
              <a:buSzPts val="750"/>
              <a:buFont typeface="Garamond"/>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3.jpg"/><Relationship Id="rId4" Type="http://schemas.openxmlformats.org/officeDocument/2006/relationships/image" Target="../media/image41.jpg"/><Relationship Id="rId5" Type="http://schemas.openxmlformats.org/officeDocument/2006/relationships/image" Target="../media/image46.jpg"/><Relationship Id="rId6" Type="http://schemas.openxmlformats.org/officeDocument/2006/relationships/image" Target="../media/image49.jpg"/><Relationship Id="rId7" Type="http://schemas.openxmlformats.org/officeDocument/2006/relationships/image" Target="../media/image4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3"/>
          <p:cNvPicPr preferRelativeResize="0"/>
          <p:nvPr/>
        </p:nvPicPr>
        <p:blipFill rotWithShape="1">
          <a:blip r:embed="rId3">
            <a:alphaModFix/>
          </a:blip>
          <a:srcRect b="0" l="0" r="0" t="0"/>
          <a:stretch/>
        </p:blipFill>
        <p:spPr>
          <a:xfrm>
            <a:off x="2933700" y="-85061"/>
            <a:ext cx="6210300" cy="5115036"/>
          </a:xfrm>
          <a:prstGeom prst="rect">
            <a:avLst/>
          </a:prstGeom>
          <a:noFill/>
          <a:ln>
            <a:noFill/>
          </a:ln>
        </p:spPr>
      </p:pic>
      <p:sp>
        <p:nvSpPr>
          <p:cNvPr id="166" name="Google Shape;166;p23"/>
          <p:cNvSpPr txBox="1"/>
          <p:nvPr/>
        </p:nvSpPr>
        <p:spPr>
          <a:xfrm>
            <a:off x="452770" y="1957353"/>
            <a:ext cx="2970027"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63238"/>
                </a:solidFill>
                <a:latin typeface="Garamond"/>
                <a:ea typeface="Garamond"/>
                <a:cs typeface="Garamond"/>
                <a:sym typeface="Garamond"/>
              </a:rPr>
              <a:t>Book Recommendation</a:t>
            </a:r>
            <a:br>
              <a:rPr b="1" i="0" lang="en-US" sz="2400" u="none" cap="none" strike="noStrike">
                <a:solidFill>
                  <a:srgbClr val="263238"/>
                </a:solidFill>
                <a:latin typeface="Garamond"/>
                <a:ea typeface="Garamond"/>
                <a:cs typeface="Garamond"/>
                <a:sym typeface="Garamond"/>
              </a:rPr>
            </a:br>
            <a:r>
              <a:rPr b="1" i="0" lang="en-US" sz="2400" u="none" cap="none" strike="noStrike">
                <a:solidFill>
                  <a:srgbClr val="263238"/>
                </a:solidFill>
                <a:latin typeface="Garamond"/>
                <a:ea typeface="Garamond"/>
                <a:cs typeface="Garamond"/>
                <a:sym typeface="Garamond"/>
              </a:rPr>
              <a:t>System</a:t>
            </a:r>
            <a:endParaRPr b="0" i="0" sz="1400" u="none" cap="none" strike="noStrike">
              <a:solidFill>
                <a:srgbClr val="000000"/>
              </a:solidFill>
              <a:latin typeface="Arial"/>
              <a:ea typeface="Arial"/>
              <a:cs typeface="Arial"/>
              <a:sym typeface="Arial"/>
            </a:endParaRPr>
          </a:p>
        </p:txBody>
      </p:sp>
      <p:pic>
        <p:nvPicPr>
          <p:cNvPr id="167" name="Google Shape;167;p23"/>
          <p:cNvPicPr preferRelativeResize="0"/>
          <p:nvPr/>
        </p:nvPicPr>
        <p:blipFill rotWithShape="1">
          <a:blip r:embed="rId4">
            <a:alphaModFix/>
          </a:blip>
          <a:srcRect b="0" l="0" r="0" t="0"/>
          <a:stretch/>
        </p:blipFill>
        <p:spPr>
          <a:xfrm>
            <a:off x="389860" y="1792029"/>
            <a:ext cx="2933700" cy="2009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585852c6ce_1_82"/>
          <p:cNvSpPr txBox="1"/>
          <p:nvPr/>
        </p:nvSpPr>
        <p:spPr>
          <a:xfrm>
            <a:off x="1072925" y="652625"/>
            <a:ext cx="7298400" cy="754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3700">
                <a:solidFill>
                  <a:srgbClr val="262626"/>
                </a:solidFill>
                <a:latin typeface="Times New Roman"/>
                <a:ea typeface="Times New Roman"/>
                <a:cs typeface="Times New Roman"/>
                <a:sym typeface="Times New Roman"/>
              </a:rPr>
              <a:t>FEATURES OF OUR PROJECT</a:t>
            </a:r>
            <a:endParaRPr sz="3700">
              <a:solidFill>
                <a:srgbClr val="262626"/>
              </a:solidFill>
              <a:latin typeface="Times New Roman"/>
              <a:ea typeface="Times New Roman"/>
              <a:cs typeface="Times New Roman"/>
              <a:sym typeface="Times New Roman"/>
            </a:endParaRPr>
          </a:p>
        </p:txBody>
      </p:sp>
      <p:sp>
        <p:nvSpPr>
          <p:cNvPr id="258" name="Google Shape;258;g2585852c6ce_1_82"/>
          <p:cNvSpPr txBox="1"/>
          <p:nvPr/>
        </p:nvSpPr>
        <p:spPr>
          <a:xfrm>
            <a:off x="231463" y="2230050"/>
            <a:ext cx="2521500" cy="100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800">
                <a:solidFill>
                  <a:schemeClr val="dk1"/>
                </a:solidFill>
                <a:latin typeface="Abel"/>
                <a:ea typeface="Abel"/>
                <a:cs typeface="Abel"/>
                <a:sym typeface="Abel"/>
              </a:rPr>
              <a:t>Book Details</a:t>
            </a:r>
            <a:endParaRPr sz="1800">
              <a:solidFill>
                <a:schemeClr val="dk1"/>
              </a:solidFill>
              <a:latin typeface="Abel"/>
              <a:ea typeface="Abel"/>
              <a:cs typeface="Abel"/>
              <a:sym typeface="Abel"/>
            </a:endParaRPr>
          </a:p>
          <a:p>
            <a:pPr indent="0" lvl="0" marL="0" rtl="0" algn="ctr">
              <a:lnSpc>
                <a:spcPct val="115000"/>
              </a:lnSpc>
              <a:spcBef>
                <a:spcPts val="0"/>
              </a:spcBef>
              <a:spcAft>
                <a:spcPts val="0"/>
              </a:spcAft>
              <a:buNone/>
            </a:pPr>
            <a:r>
              <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a:solidFill>
                <a:schemeClr val="dk1"/>
              </a:solidFill>
              <a:latin typeface="Abel"/>
              <a:ea typeface="Abel"/>
              <a:cs typeface="Abel"/>
              <a:sym typeface="Abel"/>
            </a:endParaRPr>
          </a:p>
        </p:txBody>
      </p:sp>
      <p:sp>
        <p:nvSpPr>
          <p:cNvPr id="259" name="Google Shape;259;g2585852c6ce_1_82"/>
          <p:cNvSpPr txBox="1"/>
          <p:nvPr/>
        </p:nvSpPr>
        <p:spPr>
          <a:xfrm>
            <a:off x="431400" y="2681225"/>
            <a:ext cx="21216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a:solidFill>
                  <a:schemeClr val="dk1"/>
                </a:solidFill>
                <a:latin typeface="Montserrat"/>
                <a:ea typeface="Montserrat"/>
                <a:cs typeface="Montserrat"/>
                <a:sym typeface="Montserrat"/>
              </a:rPr>
              <a:t>Users can view the details of each book</a:t>
            </a:r>
            <a:endParaRPr>
              <a:solidFill>
                <a:schemeClr val="dk1"/>
              </a:solidFill>
              <a:latin typeface="Montserrat"/>
              <a:ea typeface="Montserrat"/>
              <a:cs typeface="Montserrat"/>
              <a:sym typeface="Montserrat"/>
            </a:endParaRPr>
          </a:p>
        </p:txBody>
      </p:sp>
      <p:sp>
        <p:nvSpPr>
          <p:cNvPr id="260" name="Google Shape;260;g2585852c6ce_1_82"/>
          <p:cNvSpPr txBox="1"/>
          <p:nvPr/>
        </p:nvSpPr>
        <p:spPr>
          <a:xfrm>
            <a:off x="2773513" y="2681225"/>
            <a:ext cx="3000000" cy="1143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a:solidFill>
                  <a:schemeClr val="dk1"/>
                </a:solidFill>
                <a:latin typeface="Montserrat"/>
                <a:ea typeface="Montserrat"/>
                <a:cs typeface="Montserrat"/>
                <a:sym typeface="Montserrat"/>
              </a:rPr>
              <a:t>Users are able to find similar books like the current viewed book</a:t>
            </a:r>
            <a:endParaRPr>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261" name="Google Shape;261;g2585852c6ce_1_82"/>
          <p:cNvSpPr txBox="1"/>
          <p:nvPr/>
        </p:nvSpPr>
        <p:spPr>
          <a:xfrm>
            <a:off x="3401125" y="2289675"/>
            <a:ext cx="17448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US" sz="1800">
                <a:solidFill>
                  <a:schemeClr val="dk1"/>
                </a:solidFill>
                <a:latin typeface="Abel"/>
                <a:ea typeface="Abel"/>
                <a:cs typeface="Abel"/>
                <a:sym typeface="Abel"/>
              </a:rPr>
              <a:t>Similar Books</a:t>
            </a:r>
            <a:endParaRPr sz="1800">
              <a:solidFill>
                <a:schemeClr val="dk1"/>
              </a:solidFill>
              <a:latin typeface="Abel"/>
              <a:ea typeface="Abel"/>
              <a:cs typeface="Abel"/>
              <a:sym typeface="Abel"/>
            </a:endParaRPr>
          </a:p>
          <a:p>
            <a:pPr indent="0" lvl="0" marL="0" rtl="0" algn="ctr">
              <a:spcBef>
                <a:spcPts val="0"/>
              </a:spcBef>
              <a:spcAft>
                <a:spcPts val="0"/>
              </a:spcAft>
              <a:buNone/>
            </a:pPr>
            <a:r>
              <a:t/>
            </a:r>
            <a:endParaRPr sz="1800">
              <a:solidFill>
                <a:schemeClr val="dk1"/>
              </a:solidFill>
              <a:latin typeface="Abel"/>
              <a:ea typeface="Abel"/>
              <a:cs typeface="Abel"/>
              <a:sym typeface="Abel"/>
            </a:endParaRPr>
          </a:p>
        </p:txBody>
      </p:sp>
      <p:sp>
        <p:nvSpPr>
          <p:cNvPr id="262" name="Google Shape;262;g2585852c6ce_1_82"/>
          <p:cNvSpPr txBox="1"/>
          <p:nvPr/>
        </p:nvSpPr>
        <p:spPr>
          <a:xfrm>
            <a:off x="6116175" y="2681225"/>
            <a:ext cx="26856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a:solidFill>
                  <a:schemeClr val="dk1"/>
                </a:solidFill>
                <a:latin typeface="Montserrat"/>
                <a:ea typeface="Montserrat"/>
                <a:cs typeface="Montserrat"/>
                <a:sym typeface="Montserrat"/>
              </a:rPr>
              <a:t>Users can buy their wanted books</a:t>
            </a:r>
            <a:endParaRPr>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263" name="Google Shape;263;g2585852c6ce_1_82"/>
          <p:cNvSpPr txBox="1"/>
          <p:nvPr/>
        </p:nvSpPr>
        <p:spPr>
          <a:xfrm>
            <a:off x="7052925" y="2289675"/>
            <a:ext cx="81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Abel"/>
                <a:ea typeface="Abel"/>
                <a:cs typeface="Abel"/>
                <a:sym typeface="Abel"/>
              </a:rPr>
              <a:t>buy</a:t>
            </a:r>
            <a:endParaRPr>
              <a:solidFill>
                <a:schemeClr val="dk1"/>
              </a:solidFill>
            </a:endParaRPr>
          </a:p>
        </p:txBody>
      </p:sp>
      <p:pic>
        <p:nvPicPr>
          <p:cNvPr id="264" name="Google Shape;264;g2585852c6ce_1_82"/>
          <p:cNvPicPr preferRelativeResize="0"/>
          <p:nvPr/>
        </p:nvPicPr>
        <p:blipFill>
          <a:blip r:embed="rId3">
            <a:alphaModFix/>
          </a:blip>
          <a:stretch>
            <a:fillRect/>
          </a:stretch>
        </p:blipFill>
        <p:spPr>
          <a:xfrm>
            <a:off x="7120838" y="1613396"/>
            <a:ext cx="676275" cy="676275"/>
          </a:xfrm>
          <a:prstGeom prst="rect">
            <a:avLst/>
          </a:prstGeom>
          <a:noFill/>
          <a:ln>
            <a:noFill/>
          </a:ln>
        </p:spPr>
      </p:pic>
      <p:pic>
        <p:nvPicPr>
          <p:cNvPr id="265" name="Google Shape;265;g2585852c6ce_1_82"/>
          <p:cNvPicPr preferRelativeResize="0"/>
          <p:nvPr/>
        </p:nvPicPr>
        <p:blipFill>
          <a:blip r:embed="rId4">
            <a:alphaModFix/>
          </a:blip>
          <a:stretch>
            <a:fillRect/>
          </a:stretch>
        </p:blipFill>
        <p:spPr>
          <a:xfrm>
            <a:off x="3825625" y="1406825"/>
            <a:ext cx="895800" cy="895822"/>
          </a:xfrm>
          <a:prstGeom prst="rect">
            <a:avLst/>
          </a:prstGeom>
          <a:noFill/>
          <a:ln>
            <a:noFill/>
          </a:ln>
        </p:spPr>
      </p:pic>
      <p:pic>
        <p:nvPicPr>
          <p:cNvPr id="266" name="Google Shape;266;g2585852c6ce_1_82"/>
          <p:cNvPicPr preferRelativeResize="0"/>
          <p:nvPr/>
        </p:nvPicPr>
        <p:blipFill>
          <a:blip r:embed="rId5">
            <a:alphaModFix/>
          </a:blip>
          <a:stretch>
            <a:fillRect/>
          </a:stretch>
        </p:blipFill>
        <p:spPr>
          <a:xfrm>
            <a:off x="1044296" y="1406838"/>
            <a:ext cx="895800" cy="89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584be29945_4_30"/>
          <p:cNvSpPr txBox="1"/>
          <p:nvPr>
            <p:ph type="title"/>
          </p:nvPr>
        </p:nvSpPr>
        <p:spPr>
          <a:xfrm>
            <a:off x="2906425" y="2551050"/>
            <a:ext cx="4265100" cy="100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accent1"/>
              </a:buClr>
              <a:buSzPts val="2100"/>
              <a:buFont typeface="Arial"/>
              <a:buNone/>
            </a:pPr>
            <a:r>
              <a:rPr lang="en-US" sz="2800">
                <a:latin typeface="Times New Roman"/>
                <a:ea typeface="Times New Roman"/>
                <a:cs typeface="Times New Roman"/>
                <a:sym typeface="Times New Roman"/>
              </a:rPr>
              <a:t>Requirement Analysis</a:t>
            </a:r>
            <a:endParaRPr sz="5400">
              <a:latin typeface="Times New Roman"/>
              <a:ea typeface="Times New Roman"/>
              <a:cs typeface="Times New Roman"/>
              <a:sym typeface="Times New Roman"/>
            </a:endParaRPr>
          </a:p>
        </p:txBody>
      </p:sp>
      <p:sp>
        <p:nvSpPr>
          <p:cNvPr id="272" name="Google Shape;272;g2584be29945_4_30"/>
          <p:cNvSpPr txBox="1"/>
          <p:nvPr>
            <p:ph idx="2" type="title"/>
          </p:nvPr>
        </p:nvSpPr>
        <p:spPr>
          <a:xfrm>
            <a:off x="3082350" y="1102192"/>
            <a:ext cx="2979300" cy="13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12000"/>
              <a:buFont typeface="Garamond"/>
              <a:buNone/>
            </a:pPr>
            <a:r>
              <a:rPr lang="en-US">
                <a:latin typeface="Times New Roman"/>
                <a:ea typeface="Times New Roman"/>
                <a:cs typeface="Times New Roman"/>
                <a:sym typeface="Times New Roman"/>
              </a:rPr>
              <a:t>2</a:t>
            </a:r>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7"/>
          <p:cNvSpPr txBox="1"/>
          <p:nvPr>
            <p:ph idx="4" type="subTitle"/>
          </p:nvPr>
        </p:nvSpPr>
        <p:spPr>
          <a:xfrm>
            <a:off x="1215975" y="1718099"/>
            <a:ext cx="2349000" cy="2176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•logging in/out the system</a:t>
            </a:r>
            <a:endParaRPr sz="1300">
              <a:solidFill>
                <a:schemeClr val="dk1"/>
              </a:solidFill>
              <a:latin typeface="Times New Roman"/>
              <a:ea typeface="Times New Roman"/>
              <a:cs typeface="Times New Roman"/>
              <a:sym typeface="Times New Roman"/>
            </a:endParaRPr>
          </a:p>
          <a:p>
            <a:pPr indent="0" lvl="0" marL="0" rtl="0" algn="l">
              <a:lnSpc>
                <a:spcPct val="90000"/>
              </a:lnSpc>
              <a:spcBef>
                <a:spcPts val="60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•can see all books</a:t>
            </a:r>
            <a:endParaRPr sz="1300">
              <a:solidFill>
                <a:schemeClr val="dk1"/>
              </a:solidFill>
              <a:latin typeface="Times New Roman"/>
              <a:ea typeface="Times New Roman"/>
              <a:cs typeface="Times New Roman"/>
              <a:sym typeface="Times New Roman"/>
            </a:endParaRPr>
          </a:p>
          <a:p>
            <a:pPr indent="0" lvl="0" marL="0" rtl="0" algn="l">
              <a:lnSpc>
                <a:spcPct val="90000"/>
              </a:lnSpc>
              <a:spcBef>
                <a:spcPts val="60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•can like a book</a:t>
            </a:r>
            <a:endParaRPr sz="1300">
              <a:solidFill>
                <a:schemeClr val="dk1"/>
              </a:solidFill>
              <a:latin typeface="Times New Roman"/>
              <a:ea typeface="Times New Roman"/>
              <a:cs typeface="Times New Roman"/>
              <a:sym typeface="Times New Roman"/>
            </a:endParaRPr>
          </a:p>
          <a:p>
            <a:pPr indent="0" lvl="0" marL="0" rtl="0" algn="l">
              <a:lnSpc>
                <a:spcPct val="90000"/>
              </a:lnSpc>
              <a:spcBef>
                <a:spcPts val="60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•can view author page</a:t>
            </a:r>
            <a:endParaRPr sz="1300">
              <a:solidFill>
                <a:schemeClr val="dk1"/>
              </a:solidFill>
              <a:latin typeface="Times New Roman"/>
              <a:ea typeface="Times New Roman"/>
              <a:cs typeface="Times New Roman"/>
              <a:sym typeface="Times New Roman"/>
            </a:endParaRPr>
          </a:p>
          <a:p>
            <a:pPr indent="0" lvl="0" marL="0" rtl="0" algn="l">
              <a:lnSpc>
                <a:spcPct val="90000"/>
              </a:lnSpc>
              <a:spcBef>
                <a:spcPts val="60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•view profile</a:t>
            </a:r>
            <a:endParaRPr sz="1300">
              <a:solidFill>
                <a:schemeClr val="dk1"/>
              </a:solidFill>
              <a:latin typeface="Times New Roman"/>
              <a:ea typeface="Times New Roman"/>
              <a:cs typeface="Times New Roman"/>
              <a:sym typeface="Times New Roman"/>
            </a:endParaRPr>
          </a:p>
          <a:p>
            <a:pPr indent="0" lvl="0" marL="0" rtl="0" algn="l">
              <a:lnSpc>
                <a:spcPct val="90000"/>
              </a:lnSpc>
              <a:spcBef>
                <a:spcPts val="60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•can choose all favorite books categories</a:t>
            </a:r>
            <a:endParaRPr sz="1300">
              <a:solidFill>
                <a:schemeClr val="dk1"/>
              </a:solidFill>
              <a:latin typeface="Times New Roman"/>
              <a:ea typeface="Times New Roman"/>
              <a:cs typeface="Times New Roman"/>
              <a:sym typeface="Times New Roman"/>
            </a:endParaRPr>
          </a:p>
          <a:p>
            <a:pPr indent="0" lvl="0" marL="0" rtl="0" algn="ctr">
              <a:lnSpc>
                <a:spcPct val="100000"/>
              </a:lnSpc>
              <a:spcBef>
                <a:spcPts val="600"/>
              </a:spcBef>
              <a:spcAft>
                <a:spcPts val="0"/>
              </a:spcAft>
              <a:buSzPts val="2100"/>
              <a:buNone/>
            </a:pPr>
            <a:r>
              <a:t/>
            </a:r>
            <a:endParaRPr sz="1300">
              <a:solidFill>
                <a:schemeClr val="dk1"/>
              </a:solidFill>
              <a:latin typeface="Times New Roman"/>
              <a:ea typeface="Times New Roman"/>
              <a:cs typeface="Times New Roman"/>
              <a:sym typeface="Times New Roman"/>
            </a:endParaRPr>
          </a:p>
        </p:txBody>
      </p:sp>
      <p:sp>
        <p:nvSpPr>
          <p:cNvPr id="278" name="Google Shape;278;p7"/>
          <p:cNvSpPr txBox="1"/>
          <p:nvPr>
            <p:ph type="title"/>
          </p:nvPr>
        </p:nvSpPr>
        <p:spPr>
          <a:xfrm>
            <a:off x="1996975" y="539500"/>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Functional Requirements</a:t>
            </a:r>
            <a:endParaRPr b="1">
              <a:latin typeface="Times New Roman"/>
              <a:ea typeface="Times New Roman"/>
              <a:cs typeface="Times New Roman"/>
              <a:sym typeface="Times New Roman"/>
            </a:endParaRPr>
          </a:p>
        </p:txBody>
      </p:sp>
      <p:pic>
        <p:nvPicPr>
          <p:cNvPr id="279" name="Google Shape;279;p7"/>
          <p:cNvPicPr preferRelativeResize="0"/>
          <p:nvPr/>
        </p:nvPicPr>
        <p:blipFill rotWithShape="1">
          <a:blip r:embed="rId3">
            <a:alphaModFix/>
          </a:blip>
          <a:srcRect b="0" l="0" r="0" t="0"/>
          <a:stretch/>
        </p:blipFill>
        <p:spPr>
          <a:xfrm>
            <a:off x="5645150" y="1266700"/>
            <a:ext cx="2954650" cy="2954650"/>
          </a:xfrm>
          <a:prstGeom prst="rect">
            <a:avLst/>
          </a:prstGeom>
          <a:noFill/>
          <a:ln>
            <a:noFill/>
          </a:ln>
        </p:spPr>
      </p:pic>
      <p:sp>
        <p:nvSpPr>
          <p:cNvPr id="280" name="Google Shape;280;p7"/>
          <p:cNvSpPr txBox="1"/>
          <p:nvPr>
            <p:ph type="title"/>
          </p:nvPr>
        </p:nvSpPr>
        <p:spPr>
          <a:xfrm>
            <a:off x="-142825" y="1240775"/>
            <a:ext cx="30873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sz="2600">
                <a:latin typeface="Times New Roman"/>
                <a:ea typeface="Times New Roman"/>
                <a:cs typeface="Times New Roman"/>
                <a:sym typeface="Times New Roman"/>
              </a:rPr>
              <a:t>User</a:t>
            </a:r>
            <a:endParaRPr b="1" sz="2600">
              <a:latin typeface="Times New Roman"/>
              <a:ea typeface="Times New Roman"/>
              <a:cs typeface="Times New Roman"/>
              <a:sym typeface="Times New Roman"/>
            </a:endParaRPr>
          </a:p>
        </p:txBody>
      </p:sp>
      <p:sp>
        <p:nvSpPr>
          <p:cNvPr id="281" name="Google Shape;281;p7"/>
          <p:cNvSpPr txBox="1"/>
          <p:nvPr/>
        </p:nvSpPr>
        <p:spPr>
          <a:xfrm>
            <a:off x="3564975" y="1686750"/>
            <a:ext cx="3000000" cy="1770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300"/>
              <a:buFont typeface="Arial"/>
              <a:buNone/>
            </a:pPr>
            <a:r>
              <a:rPr b="0" i="0" lang="en-US" sz="1300" u="none" cap="none" strike="noStrike">
                <a:solidFill>
                  <a:schemeClr val="dk1"/>
                </a:solidFill>
                <a:latin typeface="Times New Roman"/>
                <a:ea typeface="Times New Roman"/>
                <a:cs typeface="Times New Roman"/>
                <a:sym typeface="Times New Roman"/>
              </a:rPr>
              <a:t>•evaluate books</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0"/>
              </a:spcAft>
              <a:buClr>
                <a:srgbClr val="000000"/>
              </a:buClr>
              <a:buSzPts val="1300"/>
              <a:buFont typeface="Arial"/>
              <a:buNone/>
            </a:pPr>
            <a:r>
              <a:rPr b="0" i="0" lang="en-US" sz="1300" u="none" cap="none" strike="noStrike">
                <a:solidFill>
                  <a:schemeClr val="dk1"/>
                </a:solidFill>
                <a:latin typeface="Times New Roman"/>
                <a:ea typeface="Times New Roman"/>
                <a:cs typeface="Times New Roman"/>
                <a:sym typeface="Times New Roman"/>
              </a:rPr>
              <a:t>•answer survey</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0"/>
              </a:spcAft>
              <a:buClr>
                <a:srgbClr val="000000"/>
              </a:buClr>
              <a:buSzPts val="1300"/>
              <a:buFont typeface="Arial"/>
              <a:buNone/>
            </a:pPr>
            <a:r>
              <a:rPr b="0" i="0" lang="en-US" sz="1300" u="none" cap="none" strike="noStrike">
                <a:solidFill>
                  <a:schemeClr val="dk1"/>
                </a:solidFill>
                <a:latin typeface="Times New Roman"/>
                <a:ea typeface="Times New Roman"/>
                <a:cs typeface="Times New Roman"/>
                <a:sym typeface="Times New Roman"/>
              </a:rPr>
              <a:t>•search for books</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0"/>
              </a:spcAft>
              <a:buClr>
                <a:srgbClr val="000000"/>
              </a:buClr>
              <a:buSzPts val="1300"/>
              <a:buFont typeface="Arial"/>
              <a:buNone/>
            </a:pPr>
            <a:r>
              <a:rPr b="0" i="0" lang="en-US" sz="1300" u="none" cap="none" strike="noStrike">
                <a:solidFill>
                  <a:schemeClr val="dk1"/>
                </a:solidFill>
                <a:latin typeface="Times New Roman"/>
                <a:ea typeface="Times New Roman"/>
                <a:cs typeface="Times New Roman"/>
                <a:sym typeface="Times New Roman"/>
              </a:rPr>
              <a:t>•buy books from online store</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0"/>
              </a:spcAft>
              <a:buClr>
                <a:srgbClr val="000000"/>
              </a:buClr>
              <a:buSzPts val="1300"/>
              <a:buFont typeface="Arial"/>
              <a:buNone/>
            </a:pPr>
            <a:r>
              <a:rPr b="0" i="0" lang="en-US" sz="1300" u="none" cap="none" strike="noStrike">
                <a:solidFill>
                  <a:schemeClr val="dk1"/>
                </a:solidFill>
                <a:latin typeface="Times New Roman"/>
                <a:ea typeface="Times New Roman"/>
                <a:cs typeface="Times New Roman"/>
                <a:sym typeface="Times New Roman"/>
              </a:rPr>
              <a:t>•view book page</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600"/>
              </a:spcAft>
              <a:buClr>
                <a:srgbClr val="000000"/>
              </a:buClr>
              <a:buSzPts val="1300"/>
              <a:buFont typeface="Arial"/>
              <a:buNone/>
            </a:pPr>
            <a:r>
              <a:rPr b="0" i="0" lang="en-US" sz="1300" u="none" cap="none" strike="noStrike">
                <a:solidFill>
                  <a:schemeClr val="dk1"/>
                </a:solidFill>
                <a:latin typeface="Times New Roman"/>
                <a:ea typeface="Times New Roman"/>
                <a:cs typeface="Times New Roman"/>
                <a:sym typeface="Times New Roman"/>
              </a:rPr>
              <a:t>•add to wishlist</a:t>
            </a:r>
            <a:endParaRPr b="0" i="0" sz="13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2584be29945_4_64"/>
          <p:cNvSpPr txBox="1"/>
          <p:nvPr>
            <p:ph type="title"/>
          </p:nvPr>
        </p:nvSpPr>
        <p:spPr>
          <a:xfrm>
            <a:off x="1996975" y="539500"/>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Functional Requirements</a:t>
            </a:r>
            <a:endParaRPr b="1">
              <a:latin typeface="Times New Roman"/>
              <a:ea typeface="Times New Roman"/>
              <a:cs typeface="Times New Roman"/>
              <a:sym typeface="Times New Roman"/>
            </a:endParaRPr>
          </a:p>
        </p:txBody>
      </p:sp>
      <p:sp>
        <p:nvSpPr>
          <p:cNvPr id="287" name="Google Shape;287;g2584be29945_4_64"/>
          <p:cNvSpPr txBox="1"/>
          <p:nvPr>
            <p:ph type="title"/>
          </p:nvPr>
        </p:nvSpPr>
        <p:spPr>
          <a:xfrm>
            <a:off x="-142825" y="1308750"/>
            <a:ext cx="30873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sz="2600">
                <a:solidFill>
                  <a:schemeClr val="dk1"/>
                </a:solidFill>
                <a:latin typeface="Times New Roman"/>
                <a:ea typeface="Times New Roman"/>
                <a:cs typeface="Times New Roman"/>
                <a:sym typeface="Times New Roman"/>
              </a:rPr>
              <a:t>Author</a:t>
            </a:r>
            <a:endParaRPr sz="1200">
              <a:solidFill>
                <a:schemeClr val="dk1"/>
              </a:solidFill>
              <a:latin typeface="Times New Roman"/>
              <a:ea typeface="Times New Roman"/>
              <a:cs typeface="Times New Roman"/>
              <a:sym typeface="Times New Roman"/>
            </a:endParaRPr>
          </a:p>
        </p:txBody>
      </p:sp>
      <p:sp>
        <p:nvSpPr>
          <p:cNvPr id="288" name="Google Shape;288;g2584be29945_4_64"/>
          <p:cNvSpPr txBox="1"/>
          <p:nvPr/>
        </p:nvSpPr>
        <p:spPr>
          <a:xfrm>
            <a:off x="1340650" y="1833950"/>
            <a:ext cx="2061600" cy="954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•logging in/out the system</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60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•can add books</a:t>
            </a:r>
            <a:endParaRPr b="0" i="0" sz="1500" u="none" cap="none" strike="noStrike">
              <a:solidFill>
                <a:schemeClr val="dk1"/>
              </a:solidFill>
              <a:latin typeface="Times New Roman"/>
              <a:ea typeface="Times New Roman"/>
              <a:cs typeface="Times New Roman"/>
              <a:sym typeface="Times New Roman"/>
            </a:endParaRPr>
          </a:p>
        </p:txBody>
      </p:sp>
      <p:pic>
        <p:nvPicPr>
          <p:cNvPr id="289" name="Google Shape;289;g2584be29945_4_64"/>
          <p:cNvPicPr preferRelativeResize="0"/>
          <p:nvPr/>
        </p:nvPicPr>
        <p:blipFill rotWithShape="1">
          <a:blip r:embed="rId3">
            <a:alphaModFix/>
          </a:blip>
          <a:srcRect b="0" l="0" r="0" t="0"/>
          <a:stretch/>
        </p:blipFill>
        <p:spPr>
          <a:xfrm>
            <a:off x="6017700" y="1740150"/>
            <a:ext cx="2367150" cy="2367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2584be29945_4_47"/>
          <p:cNvSpPr txBox="1"/>
          <p:nvPr>
            <p:ph type="title"/>
          </p:nvPr>
        </p:nvSpPr>
        <p:spPr>
          <a:xfrm>
            <a:off x="1996975" y="539500"/>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Functional Requirements</a:t>
            </a:r>
            <a:endParaRPr b="1">
              <a:latin typeface="Times New Roman"/>
              <a:ea typeface="Times New Roman"/>
              <a:cs typeface="Times New Roman"/>
              <a:sym typeface="Times New Roman"/>
            </a:endParaRPr>
          </a:p>
        </p:txBody>
      </p:sp>
      <p:sp>
        <p:nvSpPr>
          <p:cNvPr id="295" name="Google Shape;295;g2584be29945_4_47"/>
          <p:cNvSpPr txBox="1"/>
          <p:nvPr/>
        </p:nvSpPr>
        <p:spPr>
          <a:xfrm>
            <a:off x="1428125" y="1765325"/>
            <a:ext cx="2527200" cy="2185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•logging in/out the system</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•control the whole system</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•can delete and insert books</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•maintain the system</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•manage the user inside the system</a:t>
            </a:r>
            <a:endParaRPr b="0" i="0" sz="1500" u="none" cap="none" strike="noStrike">
              <a:solidFill>
                <a:schemeClr val="dk1"/>
              </a:solidFill>
              <a:latin typeface="Times New Roman"/>
              <a:ea typeface="Times New Roman"/>
              <a:cs typeface="Times New Roman"/>
              <a:sym typeface="Times New Roman"/>
            </a:endParaRPr>
          </a:p>
          <a:p>
            <a:pPr indent="0" lvl="0" marL="0" marR="0" rtl="0" algn="l">
              <a:lnSpc>
                <a:spcPct val="90000"/>
              </a:lnSpc>
              <a:spcBef>
                <a:spcPts val="600"/>
              </a:spcBef>
              <a:spcAft>
                <a:spcPts val="600"/>
              </a:spcAft>
              <a:buClr>
                <a:srgbClr val="000000"/>
              </a:buClr>
              <a:buSzPts val="1500"/>
              <a:buFont typeface="Arial"/>
              <a:buNone/>
            </a:pPr>
            <a:r>
              <a:rPr b="0" i="0" lang="en-US" sz="1500" u="none" cap="none" strike="noStrike">
                <a:solidFill>
                  <a:schemeClr val="dk1"/>
                </a:solidFill>
                <a:latin typeface="Times New Roman"/>
                <a:ea typeface="Times New Roman"/>
                <a:cs typeface="Times New Roman"/>
                <a:sym typeface="Times New Roman"/>
              </a:rPr>
              <a:t>•accept registration</a:t>
            </a:r>
            <a:endParaRPr b="0" i="0" sz="1500" u="none" cap="none" strike="noStrike">
              <a:solidFill>
                <a:schemeClr val="dk1"/>
              </a:solidFill>
              <a:latin typeface="Times New Roman"/>
              <a:ea typeface="Times New Roman"/>
              <a:cs typeface="Times New Roman"/>
              <a:sym typeface="Times New Roman"/>
            </a:endParaRPr>
          </a:p>
        </p:txBody>
      </p:sp>
      <p:pic>
        <p:nvPicPr>
          <p:cNvPr id="296" name="Google Shape;296;g2584be29945_4_47"/>
          <p:cNvPicPr preferRelativeResize="0"/>
          <p:nvPr/>
        </p:nvPicPr>
        <p:blipFill rotWithShape="1">
          <a:blip r:embed="rId3">
            <a:alphaModFix/>
          </a:blip>
          <a:srcRect b="0" l="0" r="0" t="0"/>
          <a:stretch/>
        </p:blipFill>
        <p:spPr>
          <a:xfrm>
            <a:off x="5194375" y="1187300"/>
            <a:ext cx="3259050" cy="3259050"/>
          </a:xfrm>
          <a:prstGeom prst="rect">
            <a:avLst/>
          </a:prstGeom>
          <a:noFill/>
          <a:ln>
            <a:noFill/>
          </a:ln>
        </p:spPr>
      </p:pic>
      <p:sp>
        <p:nvSpPr>
          <p:cNvPr id="297" name="Google Shape;297;g2584be29945_4_47"/>
          <p:cNvSpPr txBox="1"/>
          <p:nvPr>
            <p:ph type="title"/>
          </p:nvPr>
        </p:nvSpPr>
        <p:spPr>
          <a:xfrm>
            <a:off x="-142825" y="1240775"/>
            <a:ext cx="30873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sz="2600">
                <a:latin typeface="Times New Roman"/>
                <a:ea typeface="Times New Roman"/>
                <a:cs typeface="Times New Roman"/>
                <a:sym typeface="Times New Roman"/>
              </a:rPr>
              <a:t>Admin</a:t>
            </a:r>
            <a:endParaRPr b="1" sz="26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585852c6ce_2_0"/>
          <p:cNvSpPr txBox="1"/>
          <p:nvPr>
            <p:ph idx="4" type="subTitle"/>
          </p:nvPr>
        </p:nvSpPr>
        <p:spPr>
          <a:xfrm>
            <a:off x="706825" y="1374750"/>
            <a:ext cx="7352400" cy="2764500"/>
          </a:xfrm>
          <a:prstGeom prst="rect">
            <a:avLst/>
          </a:prstGeom>
        </p:spPr>
        <p:txBody>
          <a:bodyPr anchorCtr="0" anchor="t" bIns="91425" lIns="91425" spcFirstLastPara="1" rIns="91425" wrap="square" tIns="91425">
            <a:noAutofit/>
          </a:bodyPr>
          <a:lstStyle/>
          <a:p>
            <a:pPr indent="-374650" lvl="0" marL="457200" rtl="0" algn="l">
              <a:lnSpc>
                <a:spcPct val="150000"/>
              </a:lnSpc>
              <a:spcBef>
                <a:spcPts val="0"/>
              </a:spcBef>
              <a:spcAft>
                <a:spcPts val="0"/>
              </a:spcAft>
              <a:buClr>
                <a:schemeClr val="dk1"/>
              </a:buClr>
              <a:buSzPts val="2300"/>
              <a:buChar char="●"/>
            </a:pPr>
            <a:r>
              <a:rPr lang="en-US" sz="2000">
                <a:solidFill>
                  <a:schemeClr val="dk1"/>
                </a:solidFill>
              </a:rPr>
              <a:t>Security</a:t>
            </a:r>
            <a:endParaRPr sz="2000">
              <a:solidFill>
                <a:schemeClr val="dk1"/>
              </a:solidFill>
            </a:endParaRPr>
          </a:p>
          <a:p>
            <a:pPr indent="-374650" lvl="0" marL="457200" rtl="0" algn="l">
              <a:lnSpc>
                <a:spcPct val="150000"/>
              </a:lnSpc>
              <a:spcBef>
                <a:spcPts val="0"/>
              </a:spcBef>
              <a:spcAft>
                <a:spcPts val="0"/>
              </a:spcAft>
              <a:buClr>
                <a:schemeClr val="dk1"/>
              </a:buClr>
              <a:buSzPts val="2300"/>
              <a:buFont typeface="Times New Roman"/>
              <a:buChar char="●"/>
            </a:pPr>
            <a:r>
              <a:rPr lang="en-US" sz="2000">
                <a:solidFill>
                  <a:schemeClr val="dk1"/>
                </a:solidFill>
                <a:latin typeface="Times New Roman"/>
                <a:ea typeface="Times New Roman"/>
                <a:cs typeface="Times New Roman"/>
                <a:sym typeface="Times New Roman"/>
              </a:rPr>
              <a:t>Easy to handle</a:t>
            </a:r>
            <a:endParaRPr sz="2000">
              <a:solidFill>
                <a:schemeClr val="dk1"/>
              </a:solidFill>
              <a:latin typeface="Times New Roman"/>
              <a:ea typeface="Times New Roman"/>
              <a:cs typeface="Times New Roman"/>
              <a:sym typeface="Times New Roman"/>
            </a:endParaRPr>
          </a:p>
          <a:p>
            <a:pPr indent="-374650" lvl="0" marL="457200" rtl="0" algn="l">
              <a:lnSpc>
                <a:spcPct val="150000"/>
              </a:lnSpc>
              <a:spcBef>
                <a:spcPts val="0"/>
              </a:spcBef>
              <a:spcAft>
                <a:spcPts val="0"/>
              </a:spcAft>
              <a:buClr>
                <a:schemeClr val="dk1"/>
              </a:buClr>
              <a:buSzPts val="2300"/>
              <a:buChar char="●"/>
            </a:pPr>
            <a:r>
              <a:rPr lang="en-US" sz="2000">
                <a:solidFill>
                  <a:schemeClr val="dk1"/>
                </a:solidFill>
              </a:rPr>
              <a:t>Performance</a:t>
            </a:r>
            <a:endParaRPr sz="2000">
              <a:solidFill>
                <a:schemeClr val="dk1"/>
              </a:solidFill>
            </a:endParaRPr>
          </a:p>
          <a:p>
            <a:pPr indent="-374650" lvl="0" marL="457200" rtl="0" algn="l">
              <a:lnSpc>
                <a:spcPct val="150000"/>
              </a:lnSpc>
              <a:spcBef>
                <a:spcPts val="0"/>
              </a:spcBef>
              <a:spcAft>
                <a:spcPts val="0"/>
              </a:spcAft>
              <a:buClr>
                <a:schemeClr val="dk1"/>
              </a:buClr>
              <a:buSzPts val="2300"/>
              <a:buChar char="●"/>
            </a:pPr>
            <a:r>
              <a:rPr lang="en-US" sz="2000">
                <a:solidFill>
                  <a:schemeClr val="dk1"/>
                </a:solidFill>
              </a:rPr>
              <a:t>Storage</a:t>
            </a:r>
            <a:endParaRPr sz="2000">
              <a:solidFill>
                <a:schemeClr val="dk1"/>
              </a:solidFill>
            </a:endParaRPr>
          </a:p>
          <a:p>
            <a:pPr indent="-374650" lvl="0" marL="457200" rtl="0" algn="l">
              <a:lnSpc>
                <a:spcPct val="150000"/>
              </a:lnSpc>
              <a:spcBef>
                <a:spcPts val="0"/>
              </a:spcBef>
              <a:spcAft>
                <a:spcPts val="0"/>
              </a:spcAft>
              <a:buClr>
                <a:schemeClr val="dk1"/>
              </a:buClr>
              <a:buSzPts val="2300"/>
              <a:buChar char="●"/>
            </a:pPr>
            <a:r>
              <a:rPr lang="en-US" sz="2000">
                <a:solidFill>
                  <a:schemeClr val="dk1"/>
                </a:solidFill>
              </a:rPr>
              <a:t>Legal </a:t>
            </a:r>
            <a:endParaRPr sz="2000">
              <a:solidFill>
                <a:schemeClr val="dk1"/>
              </a:solidFill>
            </a:endParaRPr>
          </a:p>
        </p:txBody>
      </p:sp>
      <p:sp>
        <p:nvSpPr>
          <p:cNvPr id="303" name="Google Shape;303;g2585852c6ce_2_0"/>
          <p:cNvSpPr txBox="1"/>
          <p:nvPr>
            <p:ph type="title"/>
          </p:nvPr>
        </p:nvSpPr>
        <p:spPr>
          <a:xfrm>
            <a:off x="1996950" y="718300"/>
            <a:ext cx="5150100" cy="4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imes New Roman"/>
                <a:ea typeface="Times New Roman"/>
                <a:cs typeface="Times New Roman"/>
                <a:sym typeface="Times New Roman"/>
              </a:rPr>
              <a:t>Non Functional Requirements</a:t>
            </a:r>
            <a:endParaRPr b="1">
              <a:latin typeface="Times New Roman"/>
              <a:ea typeface="Times New Roman"/>
              <a:cs typeface="Times New Roman"/>
              <a:sym typeface="Times New Roman"/>
            </a:endParaRPr>
          </a:p>
          <a:p>
            <a:pPr indent="0" lvl="0" marL="0" rtl="0" algn="ctr">
              <a:spcBef>
                <a:spcPts val="0"/>
              </a:spcBef>
              <a:spcAft>
                <a:spcPts val="0"/>
              </a:spcAft>
              <a:buNone/>
            </a:pPr>
            <a:r>
              <a:rPr lang="en-US"/>
              <a:t> </a:t>
            </a:r>
            <a:endParaRPr/>
          </a:p>
        </p:txBody>
      </p:sp>
      <p:pic>
        <p:nvPicPr>
          <p:cNvPr id="304" name="Google Shape;304;g2585852c6ce_2_0"/>
          <p:cNvPicPr preferRelativeResize="0"/>
          <p:nvPr/>
        </p:nvPicPr>
        <p:blipFill>
          <a:blip r:embed="rId3">
            <a:alphaModFix/>
          </a:blip>
          <a:stretch>
            <a:fillRect/>
          </a:stretch>
        </p:blipFill>
        <p:spPr>
          <a:xfrm>
            <a:off x="4752300" y="945900"/>
            <a:ext cx="3870550" cy="362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0"/>
          <p:cNvSpPr txBox="1"/>
          <p:nvPr>
            <p:ph type="title"/>
          </p:nvPr>
        </p:nvSpPr>
        <p:spPr>
          <a:xfrm>
            <a:off x="2439450" y="2571750"/>
            <a:ext cx="42651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4200"/>
              <a:buFont typeface="Garamond"/>
              <a:buNone/>
            </a:pPr>
            <a:r>
              <a:rPr lang="en-US">
                <a:latin typeface="Times New Roman"/>
                <a:ea typeface="Times New Roman"/>
                <a:cs typeface="Times New Roman"/>
                <a:sym typeface="Times New Roman"/>
              </a:rPr>
              <a:t>Designing</a:t>
            </a:r>
            <a:endParaRPr>
              <a:latin typeface="Times New Roman"/>
              <a:ea typeface="Times New Roman"/>
              <a:cs typeface="Times New Roman"/>
              <a:sym typeface="Times New Roman"/>
            </a:endParaRPr>
          </a:p>
        </p:txBody>
      </p:sp>
      <p:sp>
        <p:nvSpPr>
          <p:cNvPr id="310" name="Google Shape;310;p20"/>
          <p:cNvSpPr txBox="1"/>
          <p:nvPr>
            <p:ph idx="2" type="title"/>
          </p:nvPr>
        </p:nvSpPr>
        <p:spPr>
          <a:xfrm>
            <a:off x="3082350" y="1102192"/>
            <a:ext cx="2979300" cy="13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12000"/>
              <a:buFont typeface="Garamond"/>
              <a:buNone/>
            </a:pPr>
            <a:r>
              <a:rPr lang="en-US">
                <a:latin typeface="Times New Roman"/>
                <a:ea typeface="Times New Roman"/>
                <a:cs typeface="Times New Roman"/>
                <a:sym typeface="Times New Roman"/>
              </a:rPr>
              <a:t>3</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6"/>
          <p:cNvSpPr txBox="1"/>
          <p:nvPr>
            <p:ph type="title"/>
          </p:nvPr>
        </p:nvSpPr>
        <p:spPr>
          <a:xfrm>
            <a:off x="1996975" y="539500"/>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Data Flow Diagram</a:t>
            </a:r>
            <a:endParaRPr>
              <a:latin typeface="Times New Roman"/>
              <a:ea typeface="Times New Roman"/>
              <a:cs typeface="Times New Roman"/>
              <a:sym typeface="Times New Roman"/>
            </a:endParaRPr>
          </a:p>
        </p:txBody>
      </p:sp>
      <p:sp>
        <p:nvSpPr>
          <p:cNvPr id="316" name="Google Shape;316;p26"/>
          <p:cNvSpPr txBox="1"/>
          <p:nvPr/>
        </p:nvSpPr>
        <p:spPr>
          <a:xfrm>
            <a:off x="3418284" y="1073150"/>
            <a:ext cx="230743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DCAE52"/>
                </a:solidFill>
                <a:latin typeface="Times New Roman"/>
                <a:ea typeface="Times New Roman"/>
                <a:cs typeface="Times New Roman"/>
                <a:sym typeface="Times New Roman"/>
              </a:rPr>
              <a:t>Context DFD</a:t>
            </a:r>
            <a:endParaRPr b="0" i="0" sz="1400" u="none" cap="none" strike="noStrike">
              <a:solidFill>
                <a:srgbClr val="000000"/>
              </a:solidFill>
              <a:latin typeface="Times New Roman"/>
              <a:ea typeface="Times New Roman"/>
              <a:cs typeface="Times New Roman"/>
              <a:sym typeface="Times New Roman"/>
            </a:endParaRPr>
          </a:p>
        </p:txBody>
      </p:sp>
      <p:pic>
        <p:nvPicPr>
          <p:cNvPr descr="صورة تحتوي على نص, رسم بياني, خط, دائرة&#10;&#10;تم إنشاء الوصف تلقائياً" id="317" name="Google Shape;317;p26"/>
          <p:cNvPicPr preferRelativeResize="0"/>
          <p:nvPr/>
        </p:nvPicPr>
        <p:blipFill rotWithShape="1">
          <a:blip r:embed="rId3">
            <a:alphaModFix/>
          </a:blip>
          <a:srcRect b="0" l="0" r="0" t="0"/>
          <a:stretch/>
        </p:blipFill>
        <p:spPr>
          <a:xfrm>
            <a:off x="427550" y="1918950"/>
            <a:ext cx="8276676" cy="184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7"/>
          <p:cNvSpPr txBox="1"/>
          <p:nvPr>
            <p:ph type="title"/>
          </p:nvPr>
        </p:nvSpPr>
        <p:spPr>
          <a:xfrm>
            <a:off x="1704973" y="570500"/>
            <a:ext cx="61089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sz="2600">
                <a:latin typeface="Times New Roman"/>
                <a:ea typeface="Times New Roman"/>
                <a:cs typeface="Times New Roman"/>
                <a:sym typeface="Times New Roman"/>
              </a:rPr>
              <a:t>Unified Modeling Language(UML) Diagrams</a:t>
            </a:r>
            <a:endParaRPr sz="2600">
              <a:latin typeface="Times New Roman"/>
              <a:ea typeface="Times New Roman"/>
              <a:cs typeface="Times New Roman"/>
              <a:sym typeface="Times New Roman"/>
            </a:endParaRPr>
          </a:p>
        </p:txBody>
      </p:sp>
      <p:sp>
        <p:nvSpPr>
          <p:cNvPr id="323" name="Google Shape;323;p27"/>
          <p:cNvSpPr txBox="1"/>
          <p:nvPr/>
        </p:nvSpPr>
        <p:spPr>
          <a:xfrm>
            <a:off x="1151850" y="1001900"/>
            <a:ext cx="2682300" cy="477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500" u="none" cap="none" strike="noStrike">
                <a:solidFill>
                  <a:schemeClr val="accent4"/>
                </a:solidFill>
                <a:latin typeface="Times New Roman"/>
                <a:ea typeface="Times New Roman"/>
                <a:cs typeface="Times New Roman"/>
                <a:sym typeface="Times New Roman"/>
              </a:rPr>
              <a:t>Use Case Diagram</a:t>
            </a:r>
            <a:endParaRPr b="0" i="0" sz="1100" u="none" cap="none" strike="noStrike">
              <a:solidFill>
                <a:schemeClr val="accent4"/>
              </a:solidFill>
              <a:latin typeface="Times New Roman"/>
              <a:ea typeface="Times New Roman"/>
              <a:cs typeface="Times New Roman"/>
              <a:sym typeface="Times New Roman"/>
            </a:endParaRPr>
          </a:p>
        </p:txBody>
      </p:sp>
      <p:pic>
        <p:nvPicPr>
          <p:cNvPr id="324" name="Google Shape;324;p27"/>
          <p:cNvPicPr preferRelativeResize="0"/>
          <p:nvPr/>
        </p:nvPicPr>
        <p:blipFill rotWithShape="1">
          <a:blip r:embed="rId3">
            <a:alphaModFix/>
          </a:blip>
          <a:srcRect b="0" l="0" r="0" t="0"/>
          <a:stretch/>
        </p:blipFill>
        <p:spPr>
          <a:xfrm>
            <a:off x="1539700" y="1478900"/>
            <a:ext cx="6933902" cy="3166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9"/>
          <p:cNvSpPr txBox="1"/>
          <p:nvPr/>
        </p:nvSpPr>
        <p:spPr>
          <a:xfrm>
            <a:off x="541275" y="2340899"/>
            <a:ext cx="2795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chemeClr val="accent4"/>
                </a:solidFill>
                <a:latin typeface="Abel"/>
                <a:ea typeface="Abel"/>
                <a:cs typeface="Abel"/>
                <a:sym typeface="Abel"/>
              </a:rPr>
              <a:t>Sequence Diagram</a:t>
            </a:r>
            <a:endParaRPr b="1" i="0" sz="1000" u="none" cap="none" strike="noStrike">
              <a:solidFill>
                <a:schemeClr val="accent4"/>
              </a:solidFill>
              <a:latin typeface="Arial"/>
              <a:ea typeface="Arial"/>
              <a:cs typeface="Arial"/>
              <a:sym typeface="Arial"/>
            </a:endParaRPr>
          </a:p>
        </p:txBody>
      </p:sp>
      <p:pic>
        <p:nvPicPr>
          <p:cNvPr id="330" name="Google Shape;330;p29"/>
          <p:cNvPicPr preferRelativeResize="0"/>
          <p:nvPr/>
        </p:nvPicPr>
        <p:blipFill rotWithShape="1">
          <a:blip r:embed="rId3">
            <a:alphaModFix/>
          </a:blip>
          <a:srcRect b="0" l="0" r="0" t="0"/>
          <a:stretch/>
        </p:blipFill>
        <p:spPr>
          <a:xfrm>
            <a:off x="3281525" y="755500"/>
            <a:ext cx="5243225" cy="3750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72"/>
          <p:cNvPicPr preferRelativeResize="0"/>
          <p:nvPr/>
        </p:nvPicPr>
        <p:blipFill rotWithShape="1">
          <a:blip r:embed="rId3">
            <a:alphaModFix/>
          </a:blip>
          <a:srcRect b="0" l="0" r="0" t="0"/>
          <a:stretch/>
        </p:blipFill>
        <p:spPr>
          <a:xfrm>
            <a:off x="1493146" y="1722933"/>
            <a:ext cx="1697634" cy="1697634"/>
          </a:xfrm>
          <a:prstGeom prst="rect">
            <a:avLst/>
          </a:prstGeom>
          <a:noFill/>
          <a:ln>
            <a:noFill/>
          </a:ln>
        </p:spPr>
      </p:pic>
      <p:sp>
        <p:nvSpPr>
          <p:cNvPr id="173" name="Google Shape;173;p72"/>
          <p:cNvSpPr txBox="1"/>
          <p:nvPr/>
        </p:nvSpPr>
        <p:spPr>
          <a:xfrm>
            <a:off x="1694575" y="-231033"/>
            <a:ext cx="5477400" cy="1761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8000"/>
              <a:buFont typeface="Palanquin Dark"/>
              <a:buNone/>
            </a:pPr>
            <a:r>
              <a:rPr b="1" i="0" lang="en-US" sz="6000" u="none" cap="none" strike="noStrike">
                <a:solidFill>
                  <a:srgbClr val="455A64"/>
                </a:solidFill>
                <a:latin typeface="Palanquin Dark"/>
                <a:ea typeface="Palanquin Dark"/>
                <a:cs typeface="Palanquin Dark"/>
                <a:sym typeface="Palanquin Dark"/>
              </a:rPr>
              <a:t>Our Team</a:t>
            </a:r>
            <a:endParaRPr b="0" i="0" sz="1400" u="none" cap="none" strike="noStrike">
              <a:solidFill>
                <a:srgbClr val="000000"/>
              </a:solidFill>
              <a:latin typeface="Arial"/>
              <a:ea typeface="Arial"/>
              <a:cs typeface="Arial"/>
              <a:sym typeface="Arial"/>
            </a:endParaRPr>
          </a:p>
        </p:txBody>
      </p:sp>
      <p:pic>
        <p:nvPicPr>
          <p:cNvPr id="174" name="Google Shape;174;p72"/>
          <p:cNvPicPr preferRelativeResize="0"/>
          <p:nvPr/>
        </p:nvPicPr>
        <p:blipFill rotWithShape="1">
          <a:blip r:embed="rId4">
            <a:alphaModFix/>
          </a:blip>
          <a:srcRect b="0" l="0" r="0" t="0"/>
          <a:stretch/>
        </p:blipFill>
        <p:spPr>
          <a:xfrm>
            <a:off x="237927" y="3157755"/>
            <a:ext cx="1758323" cy="1758323"/>
          </a:xfrm>
          <a:prstGeom prst="rect">
            <a:avLst/>
          </a:prstGeom>
          <a:noFill/>
          <a:ln>
            <a:noFill/>
          </a:ln>
        </p:spPr>
      </p:pic>
      <p:pic>
        <p:nvPicPr>
          <p:cNvPr id="175" name="Google Shape;175;p72"/>
          <p:cNvPicPr preferRelativeResize="0"/>
          <p:nvPr/>
        </p:nvPicPr>
        <p:blipFill rotWithShape="1">
          <a:blip r:embed="rId5">
            <a:alphaModFix/>
          </a:blip>
          <a:srcRect b="0" l="0" r="0" t="0"/>
          <a:stretch/>
        </p:blipFill>
        <p:spPr>
          <a:xfrm>
            <a:off x="7113697" y="3199018"/>
            <a:ext cx="1675795" cy="1675795"/>
          </a:xfrm>
          <a:prstGeom prst="rect">
            <a:avLst/>
          </a:prstGeom>
          <a:noFill/>
          <a:ln>
            <a:noFill/>
          </a:ln>
        </p:spPr>
      </p:pic>
      <p:pic>
        <p:nvPicPr>
          <p:cNvPr id="176" name="Google Shape;176;p72"/>
          <p:cNvPicPr preferRelativeResize="0"/>
          <p:nvPr/>
        </p:nvPicPr>
        <p:blipFill rotWithShape="1">
          <a:blip r:embed="rId6">
            <a:alphaModFix/>
          </a:blip>
          <a:srcRect b="0" l="0" r="0" t="0"/>
          <a:stretch/>
        </p:blipFill>
        <p:spPr>
          <a:xfrm>
            <a:off x="3055619" y="2460689"/>
            <a:ext cx="2755312" cy="2755312"/>
          </a:xfrm>
          <a:prstGeom prst="rect">
            <a:avLst/>
          </a:prstGeom>
          <a:noFill/>
          <a:ln>
            <a:noFill/>
          </a:ln>
        </p:spPr>
      </p:pic>
      <p:pic>
        <p:nvPicPr>
          <p:cNvPr id="177" name="Google Shape;177;p72"/>
          <p:cNvPicPr preferRelativeResize="0"/>
          <p:nvPr/>
        </p:nvPicPr>
        <p:blipFill rotWithShape="1">
          <a:blip r:embed="rId7">
            <a:alphaModFix/>
          </a:blip>
          <a:srcRect b="0" l="0" r="0" t="0"/>
          <a:stretch/>
        </p:blipFill>
        <p:spPr>
          <a:xfrm>
            <a:off x="5714150" y="1576533"/>
            <a:ext cx="1990434" cy="1990434"/>
          </a:xfrm>
          <a:prstGeom prst="rect">
            <a:avLst/>
          </a:prstGeom>
          <a:noFill/>
          <a:ln>
            <a:noFill/>
          </a:ln>
        </p:spPr>
      </p:pic>
      <p:sp>
        <p:nvSpPr>
          <p:cNvPr id="178" name="Google Shape;178;p72"/>
          <p:cNvSpPr txBox="1"/>
          <p:nvPr/>
        </p:nvSpPr>
        <p:spPr>
          <a:xfrm>
            <a:off x="448903" y="2962202"/>
            <a:ext cx="186138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Garamond"/>
                <a:ea typeface="Garamond"/>
                <a:cs typeface="Garamond"/>
                <a:sym typeface="Garamond"/>
              </a:rPr>
              <a:t>Sara Hesham</a:t>
            </a:r>
            <a:endParaRPr b="0" i="0" sz="1400" u="none" cap="none" strike="noStrike">
              <a:solidFill>
                <a:srgbClr val="000000"/>
              </a:solidFill>
              <a:latin typeface="Arial"/>
              <a:ea typeface="Arial"/>
              <a:cs typeface="Arial"/>
              <a:sym typeface="Arial"/>
            </a:endParaRPr>
          </a:p>
        </p:txBody>
      </p:sp>
      <p:sp>
        <p:nvSpPr>
          <p:cNvPr id="179" name="Google Shape;179;p72"/>
          <p:cNvSpPr txBox="1"/>
          <p:nvPr/>
        </p:nvSpPr>
        <p:spPr>
          <a:xfrm>
            <a:off x="1503295" y="1577393"/>
            <a:ext cx="186138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Garamond"/>
                <a:ea typeface="Garamond"/>
                <a:cs typeface="Garamond"/>
                <a:sym typeface="Garamond"/>
              </a:rPr>
              <a:t>Youssef Maged</a:t>
            </a:r>
            <a:endParaRPr b="1" i="0" sz="1200" u="none" cap="none" strike="noStrike">
              <a:solidFill>
                <a:schemeClr val="dk1"/>
              </a:solidFill>
              <a:latin typeface="Garamond"/>
              <a:ea typeface="Garamond"/>
              <a:cs typeface="Garamond"/>
              <a:sym typeface="Garamond"/>
            </a:endParaRPr>
          </a:p>
        </p:txBody>
      </p:sp>
      <p:sp>
        <p:nvSpPr>
          <p:cNvPr id="180" name="Google Shape;180;p72"/>
          <p:cNvSpPr txBox="1"/>
          <p:nvPr/>
        </p:nvSpPr>
        <p:spPr>
          <a:xfrm>
            <a:off x="5010021" y="3157756"/>
            <a:ext cx="120439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Garamond"/>
                <a:ea typeface="Garamond"/>
                <a:cs typeface="Garamond"/>
                <a:sym typeface="Garamond"/>
              </a:rPr>
              <a:t>Moaaz Ismail</a:t>
            </a:r>
            <a:endParaRPr b="0" i="0" sz="1400" u="none" cap="none" strike="noStrike">
              <a:solidFill>
                <a:srgbClr val="000000"/>
              </a:solidFill>
              <a:latin typeface="Arial"/>
              <a:ea typeface="Arial"/>
              <a:cs typeface="Arial"/>
              <a:sym typeface="Arial"/>
            </a:endParaRPr>
          </a:p>
        </p:txBody>
      </p:sp>
      <p:sp>
        <p:nvSpPr>
          <p:cNvPr id="181" name="Google Shape;181;p72"/>
          <p:cNvSpPr txBox="1"/>
          <p:nvPr/>
        </p:nvSpPr>
        <p:spPr>
          <a:xfrm>
            <a:off x="5883636" y="1484600"/>
            <a:ext cx="186138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Garamond"/>
                <a:ea typeface="Garamond"/>
                <a:cs typeface="Garamond"/>
                <a:sym typeface="Garamond"/>
              </a:rPr>
              <a:t>Maryam Ebrahim</a:t>
            </a:r>
            <a:endParaRPr b="0" i="0" sz="1400" u="none" cap="none" strike="noStrike">
              <a:solidFill>
                <a:srgbClr val="000000"/>
              </a:solidFill>
              <a:latin typeface="Arial"/>
              <a:ea typeface="Arial"/>
              <a:cs typeface="Arial"/>
              <a:sym typeface="Arial"/>
            </a:endParaRPr>
          </a:p>
        </p:txBody>
      </p:sp>
      <p:sp>
        <p:nvSpPr>
          <p:cNvPr id="182" name="Google Shape;182;p72"/>
          <p:cNvSpPr txBox="1"/>
          <p:nvPr/>
        </p:nvSpPr>
        <p:spPr>
          <a:xfrm>
            <a:off x="2217722" y="3445868"/>
            <a:ext cx="167579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Garamond"/>
                <a:ea typeface="Garamond"/>
                <a:cs typeface="Garamond"/>
                <a:sym typeface="Garamond"/>
              </a:rPr>
              <a:t>Nour Elmergawy</a:t>
            </a:r>
            <a:endParaRPr b="1" i="0" sz="1200" u="none" cap="none" strike="noStrike">
              <a:solidFill>
                <a:schemeClr val="dk1"/>
              </a:solidFill>
              <a:latin typeface="Garamond"/>
              <a:ea typeface="Garamond"/>
              <a:cs typeface="Garamond"/>
              <a:sym typeface="Garamond"/>
            </a:endParaRPr>
          </a:p>
        </p:txBody>
      </p:sp>
      <p:sp>
        <p:nvSpPr>
          <p:cNvPr id="183" name="Google Shape;183;p72"/>
          <p:cNvSpPr txBox="1"/>
          <p:nvPr/>
        </p:nvSpPr>
        <p:spPr>
          <a:xfrm>
            <a:off x="2341963" y="4333920"/>
            <a:ext cx="167579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Garamond"/>
                <a:ea typeface="Garamond"/>
                <a:cs typeface="Garamond"/>
                <a:sym typeface="Garamond"/>
              </a:rPr>
              <a:t>Ahmed Essam</a:t>
            </a:r>
            <a:endParaRPr b="0" i="0" sz="1400" u="none" cap="none" strike="noStrike">
              <a:solidFill>
                <a:srgbClr val="000000"/>
              </a:solidFill>
              <a:latin typeface="Arial"/>
              <a:ea typeface="Arial"/>
              <a:cs typeface="Arial"/>
              <a:sym typeface="Arial"/>
            </a:endParaRPr>
          </a:p>
        </p:txBody>
      </p:sp>
      <p:sp>
        <p:nvSpPr>
          <p:cNvPr id="184" name="Google Shape;184;p72"/>
          <p:cNvSpPr txBox="1"/>
          <p:nvPr/>
        </p:nvSpPr>
        <p:spPr>
          <a:xfrm>
            <a:off x="5437902" y="4312623"/>
            <a:ext cx="167579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Garamond"/>
                <a:ea typeface="Garamond"/>
                <a:cs typeface="Garamond"/>
                <a:sym typeface="Garamond"/>
              </a:rPr>
              <a:t>Amr Ashraf</a:t>
            </a:r>
            <a:endParaRPr b="0" i="0" sz="1400" u="none" cap="none" strike="noStrike">
              <a:solidFill>
                <a:srgbClr val="000000"/>
              </a:solidFill>
              <a:latin typeface="Arial"/>
              <a:ea typeface="Arial"/>
              <a:cs typeface="Arial"/>
              <a:sym typeface="Arial"/>
            </a:endParaRPr>
          </a:p>
        </p:txBody>
      </p:sp>
      <p:sp>
        <p:nvSpPr>
          <p:cNvPr id="185" name="Google Shape;185;p72"/>
          <p:cNvSpPr txBox="1"/>
          <p:nvPr/>
        </p:nvSpPr>
        <p:spPr>
          <a:xfrm>
            <a:off x="7468205" y="3054693"/>
            <a:ext cx="167579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Garamond"/>
                <a:ea typeface="Garamond"/>
                <a:cs typeface="Garamond"/>
                <a:sym typeface="Garamond"/>
              </a:rPr>
              <a:t>Mohamed</a:t>
            </a:r>
            <a:r>
              <a:rPr b="0" i="0" lang="en-US" sz="1200" u="none" cap="none" strike="noStrike">
                <a:solidFill>
                  <a:schemeClr val="dk1"/>
                </a:solidFill>
                <a:latin typeface="Garamond"/>
                <a:ea typeface="Garamond"/>
                <a:cs typeface="Garamond"/>
                <a:sym typeface="Garamond"/>
              </a:rPr>
              <a:t> </a:t>
            </a:r>
            <a:r>
              <a:rPr b="1" i="0" lang="en-US" sz="1200" u="none" cap="none" strike="noStrike">
                <a:solidFill>
                  <a:schemeClr val="dk1"/>
                </a:solidFill>
                <a:latin typeface="Garamond"/>
                <a:ea typeface="Garamond"/>
                <a:cs typeface="Garamond"/>
                <a:sym typeface="Garamond"/>
              </a:rPr>
              <a:t>Nagi</a:t>
            </a:r>
            <a:endParaRPr b="1" i="0" sz="1200" u="none" cap="none" strike="noStrike">
              <a:solidFill>
                <a:schemeClr val="dk1"/>
              </a:solidFill>
              <a:latin typeface="Garamond"/>
              <a:ea typeface="Garamond"/>
              <a:cs typeface="Garamond"/>
              <a:sym typeface="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1"/>
          <p:cNvSpPr txBox="1"/>
          <p:nvPr/>
        </p:nvSpPr>
        <p:spPr>
          <a:xfrm>
            <a:off x="551600" y="2436674"/>
            <a:ext cx="27504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accent4"/>
                </a:solidFill>
                <a:latin typeface="Times New Roman"/>
                <a:ea typeface="Times New Roman"/>
                <a:cs typeface="Times New Roman"/>
                <a:sym typeface="Times New Roman"/>
              </a:rPr>
              <a:t>Activity Diagrams</a:t>
            </a:r>
            <a:endParaRPr b="1" i="0" sz="1400" u="none" cap="none" strike="noStrike">
              <a:solidFill>
                <a:schemeClr val="accent4"/>
              </a:solidFill>
              <a:latin typeface="Times New Roman"/>
              <a:ea typeface="Times New Roman"/>
              <a:cs typeface="Times New Roman"/>
              <a:sym typeface="Times New Roman"/>
            </a:endParaRPr>
          </a:p>
        </p:txBody>
      </p:sp>
      <p:pic>
        <p:nvPicPr>
          <p:cNvPr id="336" name="Google Shape;336;p31"/>
          <p:cNvPicPr preferRelativeResize="0"/>
          <p:nvPr/>
        </p:nvPicPr>
        <p:blipFill rotWithShape="1">
          <a:blip r:embed="rId3">
            <a:alphaModFix/>
          </a:blip>
          <a:srcRect b="0" l="0" r="0" t="0"/>
          <a:stretch/>
        </p:blipFill>
        <p:spPr>
          <a:xfrm>
            <a:off x="3475075" y="989361"/>
            <a:ext cx="5026749" cy="3417824"/>
          </a:xfrm>
          <a:prstGeom prst="rect">
            <a:avLst/>
          </a:prstGeom>
          <a:noFill/>
          <a:ln>
            <a:noFill/>
          </a:ln>
        </p:spPr>
      </p:pic>
      <p:sp>
        <p:nvSpPr>
          <p:cNvPr id="337" name="Google Shape;337;p31"/>
          <p:cNvSpPr txBox="1"/>
          <p:nvPr/>
        </p:nvSpPr>
        <p:spPr>
          <a:xfrm>
            <a:off x="1014475" y="2959874"/>
            <a:ext cx="2750400" cy="369300"/>
          </a:xfrm>
          <a:prstGeom prst="rect">
            <a:avLst/>
          </a:prstGeom>
          <a:noFill/>
          <a:ln>
            <a:noFill/>
          </a:ln>
        </p:spPr>
        <p:txBody>
          <a:bodyPr anchorCtr="0" anchor="t" bIns="45700" lIns="91425" spcFirstLastPara="1" rIns="91425" wrap="square" tIns="45700">
            <a:spAutoFit/>
          </a:bodyPr>
          <a:lstStyle/>
          <a:p>
            <a:pPr indent="0" lvl="0" marL="139700" marR="0" rtl="0" algn="l">
              <a:lnSpc>
                <a:spcPct val="100000"/>
              </a:lnSpc>
              <a:spcBef>
                <a:spcPts val="0"/>
              </a:spcBef>
              <a:spcAft>
                <a:spcPts val="0"/>
              </a:spcAft>
              <a:buClr>
                <a:srgbClr val="DCAE52"/>
              </a:buClr>
              <a:buSzPts val="1400"/>
              <a:buFont typeface="Montserrat"/>
              <a:buNone/>
            </a:pPr>
            <a:r>
              <a:rPr b="0" i="0" lang="en-US" sz="1800" u="none" cap="none" strike="noStrike">
                <a:solidFill>
                  <a:schemeClr val="accent4"/>
                </a:solidFill>
                <a:latin typeface="Times New Roman"/>
                <a:ea typeface="Times New Roman"/>
                <a:cs typeface="Times New Roman"/>
                <a:sym typeface="Times New Roman"/>
              </a:rPr>
              <a:t>Register</a:t>
            </a:r>
            <a:endParaRPr b="1" i="0" sz="1400" u="none" cap="none" strike="noStrike">
              <a:solidFill>
                <a:schemeClr val="accent4"/>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descr="صورة تحتوي على نص, لقطة شاشة, رسم بياني, خطة&#10;&#10;تم إنشاء الوصف تلقائياً" id="342" name="Google Shape;342;p34"/>
          <p:cNvPicPr preferRelativeResize="0"/>
          <p:nvPr/>
        </p:nvPicPr>
        <p:blipFill rotWithShape="1">
          <a:blip r:embed="rId3">
            <a:alphaModFix/>
          </a:blip>
          <a:srcRect b="0" l="0" r="0" t="0"/>
          <a:stretch/>
        </p:blipFill>
        <p:spPr>
          <a:xfrm>
            <a:off x="2237475" y="528150"/>
            <a:ext cx="4677800" cy="40795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9"/>
          <p:cNvSpPr txBox="1"/>
          <p:nvPr>
            <p:ph type="title"/>
          </p:nvPr>
        </p:nvSpPr>
        <p:spPr>
          <a:xfrm>
            <a:off x="2439450" y="2571750"/>
            <a:ext cx="42651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4200"/>
              <a:buFont typeface="Garamond"/>
              <a:buNone/>
            </a:pPr>
            <a:r>
              <a:rPr lang="en-US">
                <a:latin typeface="Times New Roman"/>
                <a:ea typeface="Times New Roman"/>
                <a:cs typeface="Times New Roman"/>
                <a:sym typeface="Times New Roman"/>
              </a:rPr>
              <a:t>Project Aspects</a:t>
            </a:r>
            <a:endParaRPr>
              <a:latin typeface="Times New Roman"/>
              <a:ea typeface="Times New Roman"/>
              <a:cs typeface="Times New Roman"/>
              <a:sym typeface="Times New Roman"/>
            </a:endParaRPr>
          </a:p>
        </p:txBody>
      </p:sp>
      <p:sp>
        <p:nvSpPr>
          <p:cNvPr id="348" name="Google Shape;348;p9"/>
          <p:cNvSpPr txBox="1"/>
          <p:nvPr>
            <p:ph idx="2" type="title"/>
          </p:nvPr>
        </p:nvSpPr>
        <p:spPr>
          <a:xfrm>
            <a:off x="3082350" y="1102192"/>
            <a:ext cx="2979300" cy="13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12000"/>
              <a:buFont typeface="Garamond"/>
              <a:buNone/>
            </a:pPr>
            <a:r>
              <a:rPr lang="en-US">
                <a:latin typeface="Times New Roman"/>
                <a:ea typeface="Times New Roman"/>
                <a:cs typeface="Times New Roman"/>
                <a:sym typeface="Times New Roman"/>
              </a:rPr>
              <a:t>4</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0"/>
          <p:cNvSpPr txBox="1"/>
          <p:nvPr>
            <p:ph type="title"/>
          </p:nvPr>
        </p:nvSpPr>
        <p:spPr>
          <a:xfrm>
            <a:off x="971552" y="577750"/>
            <a:ext cx="7200900" cy="978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Developing Methodology</a:t>
            </a:r>
            <a:endParaRPr>
              <a:latin typeface="Times New Roman"/>
              <a:ea typeface="Times New Roman"/>
              <a:cs typeface="Times New Roman"/>
              <a:sym typeface="Times New Roman"/>
            </a:endParaRPr>
          </a:p>
        </p:txBody>
      </p:sp>
      <p:sp>
        <p:nvSpPr>
          <p:cNvPr id="354" name="Google Shape;354;p10"/>
          <p:cNvSpPr txBox="1"/>
          <p:nvPr>
            <p:ph idx="4294967295" type="subTitle"/>
          </p:nvPr>
        </p:nvSpPr>
        <p:spPr>
          <a:xfrm>
            <a:off x="511236" y="1840718"/>
            <a:ext cx="4289502" cy="2082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accent3"/>
              </a:buClr>
              <a:buSzPts val="1400"/>
              <a:buFont typeface="Montserrat"/>
              <a:buNone/>
            </a:pPr>
            <a:r>
              <a:rPr b="0" i="0" lang="en-US" sz="1400" u="none" cap="none" strike="noStrike">
                <a:solidFill>
                  <a:srgbClr val="0C0C0C"/>
                </a:solidFill>
                <a:latin typeface="Montserrat"/>
                <a:ea typeface="Montserrat"/>
                <a:cs typeface="Montserrat"/>
                <a:sym typeface="Montserrat"/>
              </a:rPr>
              <a:t>Agile Methodology which states that the phases are organized in an iterative and incremental cycles. Agile enables iterative, feedback-centric, and adaptable software development, promoting collaboration, continuous learning, and frequent delivery of value.</a:t>
            </a:r>
            <a:endParaRPr b="0" i="0" sz="1800" u="none" cap="none" strike="noStrike">
              <a:solidFill>
                <a:srgbClr val="0C0C0C"/>
              </a:solidFill>
              <a:latin typeface="Garamond"/>
              <a:ea typeface="Garamond"/>
              <a:cs typeface="Garamond"/>
              <a:sym typeface="Garamond"/>
            </a:endParaRPr>
          </a:p>
          <a:p>
            <a:pPr indent="0" lvl="0" marL="0" marR="0" rtl="0" algn="just">
              <a:lnSpc>
                <a:spcPct val="100000"/>
              </a:lnSpc>
              <a:spcBef>
                <a:spcPts val="0"/>
              </a:spcBef>
              <a:spcAft>
                <a:spcPts val="0"/>
              </a:spcAft>
              <a:buClr>
                <a:schemeClr val="accent3"/>
              </a:buClr>
              <a:buSzPts val="1400"/>
              <a:buFont typeface="Montserrat"/>
              <a:buNone/>
            </a:pPr>
            <a:r>
              <a:rPr b="0" i="0" lang="en-US" sz="1400" u="none" cap="none" strike="noStrike">
                <a:solidFill>
                  <a:srgbClr val="0C0C0C"/>
                </a:solidFill>
                <a:latin typeface="Montserrat"/>
                <a:ea typeface="Montserrat"/>
                <a:cs typeface="Montserrat"/>
                <a:sym typeface="Montserrat"/>
              </a:rPr>
              <a:t>By adopting Agile, our development plan will be flexible and open to any changes and will also give us opportunities to check for mistakes or find bugs.</a:t>
            </a:r>
            <a:endParaRPr b="0" i="0" sz="1800" u="none" cap="none" strike="noStrike">
              <a:solidFill>
                <a:srgbClr val="0C0C0C"/>
              </a:solidFill>
              <a:latin typeface="Garamond"/>
              <a:ea typeface="Garamond"/>
              <a:cs typeface="Garamond"/>
              <a:sym typeface="Garamond"/>
            </a:endParaRPr>
          </a:p>
        </p:txBody>
      </p:sp>
      <p:pic>
        <p:nvPicPr>
          <p:cNvPr id="355" name="Google Shape;355;p10"/>
          <p:cNvPicPr preferRelativeResize="0"/>
          <p:nvPr/>
        </p:nvPicPr>
        <p:blipFill rotWithShape="1">
          <a:blip r:embed="rId3">
            <a:alphaModFix/>
          </a:blip>
          <a:srcRect b="0" l="0" r="0" t="0"/>
          <a:stretch/>
        </p:blipFill>
        <p:spPr>
          <a:xfrm>
            <a:off x="5049817" y="1490114"/>
            <a:ext cx="2873553" cy="278400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11"/>
          <p:cNvSpPr txBox="1"/>
          <p:nvPr>
            <p:ph idx="4294967295" type="title"/>
          </p:nvPr>
        </p:nvSpPr>
        <p:spPr>
          <a:xfrm>
            <a:off x="1054800" y="217625"/>
            <a:ext cx="7034400" cy="1051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USED SOFTWARE</a:t>
            </a:r>
            <a:endParaRPr>
              <a:latin typeface="Times New Roman"/>
              <a:ea typeface="Times New Roman"/>
              <a:cs typeface="Times New Roman"/>
              <a:sym typeface="Times New Roman"/>
            </a:endParaRPr>
          </a:p>
        </p:txBody>
      </p:sp>
      <p:sp>
        <p:nvSpPr>
          <p:cNvPr id="361" name="Google Shape;361;p11"/>
          <p:cNvSpPr txBox="1"/>
          <p:nvPr>
            <p:ph idx="4294967295" type="subTitle"/>
          </p:nvPr>
        </p:nvSpPr>
        <p:spPr>
          <a:xfrm>
            <a:off x="1770000" y="1299463"/>
            <a:ext cx="3109800" cy="58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400"/>
              <a:buFont typeface="Montserrat"/>
              <a:buNone/>
            </a:pPr>
            <a:r>
              <a:rPr b="0" i="0" lang="en-US" sz="1400" u="none" cap="none" strike="noStrike">
                <a:solidFill>
                  <a:schemeClr val="accent3"/>
                </a:solidFill>
                <a:latin typeface="Montserrat"/>
                <a:ea typeface="Montserrat"/>
                <a:cs typeface="Montserrat"/>
                <a:sym typeface="Montserrat"/>
              </a:rPr>
              <a:t>Our backend environment with addition to Express.js framework</a:t>
            </a:r>
            <a:endParaRPr b="0" i="0" sz="1400" u="none" cap="none" strike="noStrike">
              <a:solidFill>
                <a:schemeClr val="accent3"/>
              </a:solidFill>
              <a:latin typeface="Montserrat"/>
              <a:ea typeface="Montserrat"/>
              <a:cs typeface="Montserrat"/>
              <a:sym typeface="Montserrat"/>
            </a:endParaRPr>
          </a:p>
        </p:txBody>
      </p:sp>
      <p:sp>
        <p:nvSpPr>
          <p:cNvPr id="362" name="Google Shape;362;p11"/>
          <p:cNvSpPr txBox="1"/>
          <p:nvPr>
            <p:ph idx="4294967295" type="subTitle"/>
          </p:nvPr>
        </p:nvSpPr>
        <p:spPr>
          <a:xfrm>
            <a:off x="2223775" y="1099275"/>
            <a:ext cx="2390700" cy="34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400"/>
              <a:buFont typeface="Montserrat"/>
              <a:buNone/>
            </a:pPr>
            <a:r>
              <a:rPr b="0" i="0" lang="en-US" sz="1800" u="none" cap="none" strike="noStrike">
                <a:solidFill>
                  <a:schemeClr val="accent5"/>
                </a:solidFill>
                <a:latin typeface="Abel"/>
                <a:ea typeface="Abel"/>
                <a:cs typeface="Abel"/>
                <a:sym typeface="Abel"/>
              </a:rPr>
              <a:t>Node.js</a:t>
            </a:r>
            <a:endParaRPr b="0" i="0" sz="1800" u="none" cap="none" strike="noStrike">
              <a:solidFill>
                <a:schemeClr val="accent5"/>
              </a:solidFill>
              <a:latin typeface="Abel"/>
              <a:ea typeface="Abel"/>
              <a:cs typeface="Abel"/>
              <a:sym typeface="Abel"/>
            </a:endParaRPr>
          </a:p>
        </p:txBody>
      </p:sp>
      <p:sp>
        <p:nvSpPr>
          <p:cNvPr id="363" name="Google Shape;363;p11"/>
          <p:cNvSpPr txBox="1"/>
          <p:nvPr>
            <p:ph idx="4294967295" type="subTitle"/>
          </p:nvPr>
        </p:nvSpPr>
        <p:spPr>
          <a:xfrm>
            <a:off x="1054800" y="2284426"/>
            <a:ext cx="2389200" cy="3429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accent3"/>
              </a:buClr>
              <a:buSzPts val="1400"/>
              <a:buFont typeface="Montserrat"/>
              <a:buNone/>
            </a:pPr>
            <a:r>
              <a:rPr b="0" i="0" lang="en-US" sz="1800" u="none" cap="none" strike="noStrike">
                <a:solidFill>
                  <a:schemeClr val="accent5"/>
                </a:solidFill>
                <a:latin typeface="Abel"/>
                <a:ea typeface="Abel"/>
                <a:cs typeface="Abel"/>
                <a:sym typeface="Abel"/>
              </a:rPr>
              <a:t>Android</a:t>
            </a:r>
            <a:endParaRPr b="0" i="0" sz="1800" u="none" cap="none" strike="noStrike">
              <a:solidFill>
                <a:schemeClr val="accent5"/>
              </a:solidFill>
              <a:latin typeface="Abel"/>
              <a:ea typeface="Abel"/>
              <a:cs typeface="Abel"/>
              <a:sym typeface="Abel"/>
            </a:endParaRPr>
          </a:p>
        </p:txBody>
      </p:sp>
      <p:sp>
        <p:nvSpPr>
          <p:cNvPr id="364" name="Google Shape;364;p11"/>
          <p:cNvSpPr txBox="1"/>
          <p:nvPr>
            <p:ph idx="4294967295" type="subTitle"/>
          </p:nvPr>
        </p:nvSpPr>
        <p:spPr>
          <a:xfrm>
            <a:off x="1054800" y="2498426"/>
            <a:ext cx="2389200" cy="581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accent3"/>
              </a:buClr>
              <a:buSzPts val="1400"/>
              <a:buFont typeface="Montserrat"/>
              <a:buNone/>
            </a:pPr>
            <a:r>
              <a:rPr b="0" i="0" lang="en-US" sz="1400" u="none" cap="none" strike="noStrike">
                <a:solidFill>
                  <a:schemeClr val="accent3"/>
                </a:solidFill>
                <a:latin typeface="Montserrat"/>
                <a:ea typeface="Montserrat"/>
                <a:cs typeface="Montserrat"/>
                <a:sym typeface="Montserrat"/>
              </a:rPr>
              <a:t>Our front-end SDK for the android application</a:t>
            </a:r>
            <a:endParaRPr b="0" i="0" sz="1400" u="none" cap="none" strike="noStrike">
              <a:solidFill>
                <a:schemeClr val="accent3"/>
              </a:solidFill>
              <a:latin typeface="Montserrat"/>
              <a:ea typeface="Montserrat"/>
              <a:cs typeface="Montserrat"/>
              <a:sym typeface="Montserrat"/>
            </a:endParaRPr>
          </a:p>
        </p:txBody>
      </p:sp>
      <p:sp>
        <p:nvSpPr>
          <p:cNvPr id="365" name="Google Shape;365;p11"/>
          <p:cNvSpPr txBox="1"/>
          <p:nvPr>
            <p:ph idx="4294967295" type="subTitle"/>
          </p:nvPr>
        </p:nvSpPr>
        <p:spPr>
          <a:xfrm>
            <a:off x="5756363" y="2498413"/>
            <a:ext cx="2389200" cy="342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400"/>
              <a:buFont typeface="Montserrat"/>
              <a:buNone/>
            </a:pPr>
            <a:r>
              <a:rPr b="0" i="0" lang="en-US" sz="1800" u="none" cap="none" strike="noStrike">
                <a:solidFill>
                  <a:schemeClr val="accent5"/>
                </a:solidFill>
                <a:latin typeface="Abel"/>
                <a:ea typeface="Abel"/>
                <a:cs typeface="Abel"/>
                <a:sym typeface="Abel"/>
              </a:rPr>
              <a:t>MongoDB</a:t>
            </a:r>
            <a:endParaRPr b="0" i="0" sz="1800" u="none" cap="none" strike="noStrike">
              <a:solidFill>
                <a:schemeClr val="accent5"/>
              </a:solidFill>
              <a:latin typeface="Abel"/>
              <a:ea typeface="Abel"/>
              <a:cs typeface="Abel"/>
              <a:sym typeface="Abel"/>
            </a:endParaRPr>
          </a:p>
        </p:txBody>
      </p:sp>
      <p:sp>
        <p:nvSpPr>
          <p:cNvPr id="366" name="Google Shape;366;p11"/>
          <p:cNvSpPr txBox="1"/>
          <p:nvPr>
            <p:ph idx="4294967295" type="subTitle"/>
          </p:nvPr>
        </p:nvSpPr>
        <p:spPr>
          <a:xfrm>
            <a:off x="5756363" y="2697138"/>
            <a:ext cx="2389200" cy="58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400"/>
              <a:buFont typeface="Montserrat"/>
              <a:buNone/>
            </a:pPr>
            <a:r>
              <a:rPr b="0" i="0" lang="en-US" sz="1400" u="none" cap="none" strike="noStrike">
                <a:solidFill>
                  <a:schemeClr val="accent3"/>
                </a:solidFill>
                <a:latin typeface="Montserrat"/>
                <a:ea typeface="Montserrat"/>
                <a:cs typeface="Montserrat"/>
                <a:sym typeface="Montserrat"/>
              </a:rPr>
              <a:t>Our NoSQL database of choice</a:t>
            </a:r>
            <a:endParaRPr b="0" i="0" sz="1400" u="none" cap="none" strike="noStrike">
              <a:solidFill>
                <a:schemeClr val="accent3"/>
              </a:solidFill>
              <a:latin typeface="Montserrat"/>
              <a:ea typeface="Montserrat"/>
              <a:cs typeface="Montserrat"/>
              <a:sym typeface="Montserrat"/>
            </a:endParaRPr>
          </a:p>
        </p:txBody>
      </p:sp>
      <p:sp>
        <p:nvSpPr>
          <p:cNvPr id="367" name="Google Shape;367;p11"/>
          <p:cNvSpPr txBox="1"/>
          <p:nvPr>
            <p:ph idx="4294967295" type="subTitle"/>
          </p:nvPr>
        </p:nvSpPr>
        <p:spPr>
          <a:xfrm>
            <a:off x="1054050" y="3404663"/>
            <a:ext cx="2390700" cy="344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accent3"/>
              </a:buClr>
              <a:buSzPts val="1400"/>
              <a:buFont typeface="Montserrat"/>
              <a:buNone/>
            </a:pPr>
            <a:r>
              <a:rPr b="0" i="0" lang="en-US" sz="1800" u="none" cap="none" strike="noStrike">
                <a:solidFill>
                  <a:schemeClr val="accent5"/>
                </a:solidFill>
                <a:latin typeface="Abel"/>
                <a:ea typeface="Abel"/>
                <a:cs typeface="Abel"/>
                <a:sym typeface="Abel"/>
              </a:rPr>
              <a:t>Scikit-learn</a:t>
            </a:r>
            <a:endParaRPr b="0" i="0" sz="1800" u="none" cap="none" strike="noStrike">
              <a:solidFill>
                <a:schemeClr val="accent5"/>
              </a:solidFill>
              <a:latin typeface="Abel"/>
              <a:ea typeface="Abel"/>
              <a:cs typeface="Abel"/>
              <a:sym typeface="Abel"/>
            </a:endParaRPr>
          </a:p>
        </p:txBody>
      </p:sp>
      <p:sp>
        <p:nvSpPr>
          <p:cNvPr id="368" name="Google Shape;368;p11"/>
          <p:cNvSpPr txBox="1"/>
          <p:nvPr>
            <p:ph idx="4294967295" type="subTitle"/>
          </p:nvPr>
        </p:nvSpPr>
        <p:spPr>
          <a:xfrm>
            <a:off x="1054050" y="3642925"/>
            <a:ext cx="2390700" cy="581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accent3"/>
              </a:buClr>
              <a:buSzPts val="1400"/>
              <a:buFont typeface="Montserrat"/>
              <a:buNone/>
            </a:pPr>
            <a:r>
              <a:rPr b="0" i="0" lang="en-US" sz="1400" u="none" cap="none" strike="noStrike">
                <a:solidFill>
                  <a:schemeClr val="accent3"/>
                </a:solidFill>
                <a:latin typeface="Montserrat"/>
                <a:ea typeface="Montserrat"/>
                <a:cs typeface="Montserrat"/>
                <a:sym typeface="Montserrat"/>
              </a:rPr>
              <a:t>Our ML framework for the AI model</a:t>
            </a:r>
            <a:endParaRPr b="0" i="0" sz="1400" u="none" cap="none" strike="noStrike">
              <a:solidFill>
                <a:schemeClr val="accent3"/>
              </a:solidFill>
              <a:latin typeface="Montserrat"/>
              <a:ea typeface="Montserrat"/>
              <a:cs typeface="Montserrat"/>
              <a:sym typeface="Montserrat"/>
            </a:endParaRPr>
          </a:p>
        </p:txBody>
      </p:sp>
      <p:grpSp>
        <p:nvGrpSpPr>
          <p:cNvPr id="369" name="Google Shape;369;p11"/>
          <p:cNvGrpSpPr/>
          <p:nvPr/>
        </p:nvGrpSpPr>
        <p:grpSpPr>
          <a:xfrm>
            <a:off x="511135" y="1818073"/>
            <a:ext cx="5209871" cy="2115402"/>
            <a:chOff x="322066" y="1892672"/>
            <a:chExt cx="5452508" cy="2213921"/>
          </a:xfrm>
        </p:grpSpPr>
        <p:cxnSp>
          <p:nvCxnSpPr>
            <p:cNvPr id="370" name="Google Shape;370;p11"/>
            <p:cNvCxnSpPr/>
            <p:nvPr/>
          </p:nvCxnSpPr>
          <p:spPr>
            <a:xfrm>
              <a:off x="4578800" y="1892672"/>
              <a:ext cx="0" cy="187200"/>
            </a:xfrm>
            <a:prstGeom prst="straightConnector1">
              <a:avLst/>
            </a:prstGeom>
            <a:noFill/>
            <a:ln cap="flat" cmpd="sng" w="9525">
              <a:solidFill>
                <a:schemeClr val="accent6"/>
              </a:solidFill>
              <a:prstDash val="solid"/>
              <a:round/>
              <a:headEnd len="sm" w="sm" type="none"/>
              <a:tailEnd len="sm" w="sm" type="none"/>
            </a:ln>
          </p:spPr>
        </p:cxnSp>
        <p:cxnSp>
          <p:nvCxnSpPr>
            <p:cNvPr id="371" name="Google Shape;371;p11"/>
            <p:cNvCxnSpPr/>
            <p:nvPr/>
          </p:nvCxnSpPr>
          <p:spPr>
            <a:xfrm rot="10800000">
              <a:off x="3369573" y="4028800"/>
              <a:ext cx="613800" cy="0"/>
            </a:xfrm>
            <a:prstGeom prst="straightConnector1">
              <a:avLst/>
            </a:prstGeom>
            <a:noFill/>
            <a:ln cap="flat" cmpd="sng" w="9525">
              <a:solidFill>
                <a:schemeClr val="accent5"/>
              </a:solidFill>
              <a:prstDash val="solid"/>
              <a:round/>
              <a:headEnd len="sm" w="sm" type="none"/>
              <a:tailEnd len="sm" w="sm" type="none"/>
            </a:ln>
          </p:spPr>
        </p:cxnSp>
        <p:cxnSp>
          <p:nvCxnSpPr>
            <p:cNvPr id="372" name="Google Shape;372;p11"/>
            <p:cNvCxnSpPr>
              <a:stCxn id="368" idx="1"/>
            </p:cNvCxnSpPr>
            <p:nvPr/>
          </p:nvCxnSpPr>
          <p:spPr>
            <a:xfrm rot="10800000">
              <a:off x="322066" y="3937393"/>
              <a:ext cx="568200" cy="169200"/>
            </a:xfrm>
            <a:prstGeom prst="straightConnector1">
              <a:avLst/>
            </a:prstGeom>
            <a:noFill/>
            <a:ln cap="flat" cmpd="sng" w="9525">
              <a:solidFill>
                <a:schemeClr val="accent5"/>
              </a:solidFill>
              <a:prstDash val="solid"/>
              <a:round/>
              <a:headEnd len="sm" w="sm" type="none"/>
              <a:tailEnd len="sm" w="sm" type="none"/>
            </a:ln>
          </p:spPr>
        </p:cxnSp>
        <p:cxnSp>
          <p:nvCxnSpPr>
            <p:cNvPr id="373" name="Google Shape;373;p11"/>
            <p:cNvCxnSpPr/>
            <p:nvPr/>
          </p:nvCxnSpPr>
          <p:spPr>
            <a:xfrm rot="10800000">
              <a:off x="3369400" y="2823378"/>
              <a:ext cx="186600" cy="0"/>
            </a:xfrm>
            <a:prstGeom prst="straightConnector1">
              <a:avLst/>
            </a:prstGeom>
            <a:noFill/>
            <a:ln cap="flat" cmpd="sng" w="9525">
              <a:solidFill>
                <a:schemeClr val="accent5"/>
              </a:solidFill>
              <a:prstDash val="solid"/>
              <a:round/>
              <a:headEnd len="sm" w="sm" type="none"/>
              <a:tailEnd len="sm" w="sm" type="none"/>
            </a:ln>
          </p:spPr>
        </p:cxnSp>
        <p:cxnSp>
          <p:nvCxnSpPr>
            <p:cNvPr id="374" name="Google Shape;374;p11"/>
            <p:cNvCxnSpPr/>
            <p:nvPr/>
          </p:nvCxnSpPr>
          <p:spPr>
            <a:xfrm rot="10800000">
              <a:off x="5600574" y="2813625"/>
              <a:ext cx="174000" cy="0"/>
            </a:xfrm>
            <a:prstGeom prst="straightConnector1">
              <a:avLst/>
            </a:prstGeom>
            <a:noFill/>
            <a:ln cap="flat" cmpd="sng" w="9525">
              <a:solidFill>
                <a:schemeClr val="accent5"/>
              </a:solidFill>
              <a:prstDash val="solid"/>
              <a:round/>
              <a:headEnd len="sm" w="sm" type="none"/>
              <a:tailEnd len="sm" w="sm" type="none"/>
            </a:ln>
          </p:spPr>
        </p:cxnSp>
        <p:grpSp>
          <p:nvGrpSpPr>
            <p:cNvPr id="375" name="Google Shape;375;p11"/>
            <p:cNvGrpSpPr/>
            <p:nvPr/>
          </p:nvGrpSpPr>
          <p:grpSpPr>
            <a:xfrm>
              <a:off x="3510587" y="2032575"/>
              <a:ext cx="2122825" cy="2030152"/>
              <a:chOff x="3510550" y="2194750"/>
              <a:chExt cx="2122825" cy="2030152"/>
            </a:xfrm>
          </p:grpSpPr>
          <p:sp>
            <p:nvSpPr>
              <p:cNvPr id="376" name="Google Shape;376;p11"/>
              <p:cNvSpPr/>
              <p:nvPr/>
            </p:nvSpPr>
            <p:spPr>
              <a:xfrm>
                <a:off x="3548947" y="2231730"/>
                <a:ext cx="2056824" cy="1955954"/>
              </a:xfrm>
              <a:custGeom>
                <a:rect b="b" l="l" r="r" t="t"/>
                <a:pathLst>
                  <a:path extrusionOk="0" h="64901" w="68248">
                    <a:moveTo>
                      <a:pt x="34041" y="167"/>
                    </a:moveTo>
                    <a:lnTo>
                      <a:pt x="29635" y="27789"/>
                    </a:lnTo>
                    <a:lnTo>
                      <a:pt x="191" y="24765"/>
                    </a:lnTo>
                    <a:lnTo>
                      <a:pt x="34041" y="167"/>
                    </a:lnTo>
                    <a:close/>
                    <a:moveTo>
                      <a:pt x="34160" y="143"/>
                    </a:moveTo>
                    <a:lnTo>
                      <a:pt x="41744" y="5655"/>
                    </a:lnTo>
                    <a:lnTo>
                      <a:pt x="68033" y="24753"/>
                    </a:lnTo>
                    <a:lnTo>
                      <a:pt x="29790" y="27789"/>
                    </a:lnTo>
                    <a:lnTo>
                      <a:pt x="34160" y="143"/>
                    </a:lnTo>
                    <a:close/>
                    <a:moveTo>
                      <a:pt x="310" y="24884"/>
                    </a:moveTo>
                    <a:lnTo>
                      <a:pt x="29659" y="27908"/>
                    </a:lnTo>
                    <a:lnTo>
                      <a:pt x="47161" y="49935"/>
                    </a:lnTo>
                    <a:lnTo>
                      <a:pt x="310" y="24884"/>
                    </a:lnTo>
                    <a:close/>
                    <a:moveTo>
                      <a:pt x="68069" y="24872"/>
                    </a:moveTo>
                    <a:lnTo>
                      <a:pt x="47399" y="50054"/>
                    </a:lnTo>
                    <a:lnTo>
                      <a:pt x="29790" y="27896"/>
                    </a:lnTo>
                    <a:lnTo>
                      <a:pt x="68069" y="24872"/>
                    </a:lnTo>
                    <a:close/>
                    <a:moveTo>
                      <a:pt x="68045" y="25063"/>
                    </a:moveTo>
                    <a:lnTo>
                      <a:pt x="55162" y="64722"/>
                    </a:lnTo>
                    <a:lnTo>
                      <a:pt x="47471" y="50149"/>
                    </a:lnTo>
                    <a:lnTo>
                      <a:pt x="68045" y="25063"/>
                    </a:lnTo>
                    <a:close/>
                    <a:moveTo>
                      <a:pt x="132" y="24920"/>
                    </a:moveTo>
                    <a:lnTo>
                      <a:pt x="47161" y="50078"/>
                    </a:lnTo>
                    <a:lnTo>
                      <a:pt x="13359" y="64663"/>
                    </a:lnTo>
                    <a:lnTo>
                      <a:pt x="13097" y="64782"/>
                    </a:lnTo>
                    <a:lnTo>
                      <a:pt x="132" y="24920"/>
                    </a:lnTo>
                    <a:close/>
                    <a:moveTo>
                      <a:pt x="47292" y="50137"/>
                    </a:moveTo>
                    <a:lnTo>
                      <a:pt x="55079" y="64806"/>
                    </a:lnTo>
                    <a:lnTo>
                      <a:pt x="13324" y="64806"/>
                    </a:lnTo>
                    <a:lnTo>
                      <a:pt x="47292" y="50137"/>
                    </a:lnTo>
                    <a:close/>
                    <a:moveTo>
                      <a:pt x="34100" y="0"/>
                    </a:moveTo>
                    <a:lnTo>
                      <a:pt x="13" y="24765"/>
                    </a:lnTo>
                    <a:cubicBezTo>
                      <a:pt x="13" y="24765"/>
                      <a:pt x="13" y="24765"/>
                      <a:pt x="1" y="24777"/>
                    </a:cubicBezTo>
                    <a:lnTo>
                      <a:pt x="1" y="24789"/>
                    </a:lnTo>
                    <a:cubicBezTo>
                      <a:pt x="1" y="24789"/>
                      <a:pt x="1" y="24801"/>
                      <a:pt x="1" y="24801"/>
                    </a:cubicBezTo>
                    <a:lnTo>
                      <a:pt x="1" y="24813"/>
                    </a:lnTo>
                    <a:lnTo>
                      <a:pt x="13014" y="64877"/>
                    </a:lnTo>
                    <a:cubicBezTo>
                      <a:pt x="13014" y="64889"/>
                      <a:pt x="13026" y="64889"/>
                      <a:pt x="13026" y="64901"/>
                    </a:cubicBezTo>
                    <a:lnTo>
                      <a:pt x="55198" y="64901"/>
                    </a:lnTo>
                    <a:lnTo>
                      <a:pt x="55198" y="64889"/>
                    </a:lnTo>
                    <a:lnTo>
                      <a:pt x="68212" y="24825"/>
                    </a:lnTo>
                    <a:lnTo>
                      <a:pt x="68247" y="24813"/>
                    </a:lnTo>
                    <a:cubicBezTo>
                      <a:pt x="68247" y="24813"/>
                      <a:pt x="68247" y="24801"/>
                      <a:pt x="68247" y="24789"/>
                    </a:cubicBezTo>
                    <a:cubicBezTo>
                      <a:pt x="68247" y="24789"/>
                      <a:pt x="68247" y="24789"/>
                      <a:pt x="68247" y="24777"/>
                    </a:cubicBezTo>
                    <a:cubicBezTo>
                      <a:pt x="68247" y="24777"/>
                      <a:pt x="68235" y="24765"/>
                      <a:pt x="68235" y="24765"/>
                    </a:cubicBezTo>
                    <a:lnTo>
                      <a:pt x="34148" y="0"/>
                    </a:lnTo>
                    <a:close/>
                  </a:path>
                </a:pathLst>
              </a:custGeom>
              <a:gradFill>
                <a:gsLst>
                  <a:gs pos="0">
                    <a:schemeClr val="accent6"/>
                  </a:gs>
                  <a:gs pos="50000">
                    <a:schemeClr val="accent5"/>
                  </a:gs>
                  <a:gs pos="100000">
                    <a:schemeClr val="accent5"/>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1"/>
              <p:cNvSpPr/>
              <p:nvPr/>
            </p:nvSpPr>
            <p:spPr>
              <a:xfrm>
                <a:off x="3802653" y="2469614"/>
                <a:ext cx="1556602" cy="1480203"/>
              </a:xfrm>
              <a:custGeom>
                <a:rect b="b" l="l" r="r" t="t"/>
                <a:pathLst>
                  <a:path extrusionOk="0" h="49115" w="51650">
                    <a:moveTo>
                      <a:pt x="25825" y="1"/>
                    </a:moveTo>
                    <a:lnTo>
                      <a:pt x="0" y="18765"/>
                    </a:lnTo>
                    <a:lnTo>
                      <a:pt x="9859" y="49114"/>
                    </a:lnTo>
                    <a:lnTo>
                      <a:pt x="41779" y="49114"/>
                    </a:lnTo>
                    <a:lnTo>
                      <a:pt x="51650" y="18765"/>
                    </a:lnTo>
                    <a:lnTo>
                      <a:pt x="25825" y="1"/>
                    </a:ln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1"/>
              <p:cNvSpPr/>
              <p:nvPr/>
            </p:nvSpPr>
            <p:spPr>
              <a:xfrm>
                <a:off x="4279535" y="3035164"/>
                <a:ext cx="1079736" cy="914673"/>
              </a:xfrm>
              <a:custGeom>
                <a:rect b="b" l="l" r="r" t="t"/>
                <a:pathLst>
                  <a:path extrusionOk="0" h="30350" w="35827">
                    <a:moveTo>
                      <a:pt x="35827" y="0"/>
                    </a:moveTo>
                    <a:lnTo>
                      <a:pt x="1" y="19145"/>
                    </a:lnTo>
                    <a:lnTo>
                      <a:pt x="25956" y="30349"/>
                    </a:lnTo>
                    <a:lnTo>
                      <a:pt x="35827" y="0"/>
                    </a:ln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1"/>
              <p:cNvSpPr/>
              <p:nvPr/>
            </p:nvSpPr>
            <p:spPr>
              <a:xfrm>
                <a:off x="4099759" y="3612167"/>
                <a:ext cx="962049" cy="337691"/>
              </a:xfrm>
              <a:custGeom>
                <a:rect b="b" l="l" r="r" t="t"/>
                <a:pathLst>
                  <a:path extrusionOk="0" h="11205" w="31922">
                    <a:moveTo>
                      <a:pt x="5966" y="0"/>
                    </a:moveTo>
                    <a:lnTo>
                      <a:pt x="1" y="11204"/>
                    </a:lnTo>
                    <a:lnTo>
                      <a:pt x="31921" y="11204"/>
                    </a:lnTo>
                    <a:lnTo>
                      <a:pt x="5966" y="0"/>
                    </a:ln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1"/>
              <p:cNvSpPr/>
              <p:nvPr/>
            </p:nvSpPr>
            <p:spPr>
              <a:xfrm>
                <a:off x="3802653" y="3035164"/>
                <a:ext cx="474756" cy="914673"/>
              </a:xfrm>
              <a:custGeom>
                <a:rect b="b" l="l" r="r" t="t"/>
                <a:pathLst>
                  <a:path extrusionOk="0" h="30350" w="15753">
                    <a:moveTo>
                      <a:pt x="0" y="0"/>
                    </a:moveTo>
                    <a:lnTo>
                      <a:pt x="9859" y="30349"/>
                    </a:lnTo>
                    <a:lnTo>
                      <a:pt x="15752" y="19205"/>
                    </a:lnTo>
                    <a:lnTo>
                      <a:pt x="0" y="0"/>
                    </a:ln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1"/>
              <p:cNvSpPr/>
              <p:nvPr/>
            </p:nvSpPr>
            <p:spPr>
              <a:xfrm>
                <a:off x="3802653" y="2469614"/>
                <a:ext cx="879503" cy="635148"/>
              </a:xfrm>
              <a:custGeom>
                <a:rect b="b" l="l" r="r" t="t"/>
                <a:pathLst>
                  <a:path extrusionOk="0" h="21075" w="29183">
                    <a:moveTo>
                      <a:pt x="25825" y="1"/>
                    </a:moveTo>
                    <a:lnTo>
                      <a:pt x="0" y="18765"/>
                    </a:lnTo>
                    <a:lnTo>
                      <a:pt x="29183" y="21075"/>
                    </a:lnTo>
                    <a:lnTo>
                      <a:pt x="25825" y="1"/>
                    </a:ln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1"/>
              <p:cNvSpPr/>
              <p:nvPr/>
            </p:nvSpPr>
            <p:spPr>
              <a:xfrm>
                <a:off x="4277396" y="3035164"/>
                <a:ext cx="1081876" cy="578791"/>
              </a:xfrm>
              <a:custGeom>
                <a:rect b="b" l="l" r="r" t="t"/>
                <a:pathLst>
                  <a:path extrusionOk="0" h="19205" w="35898">
                    <a:moveTo>
                      <a:pt x="35898" y="0"/>
                    </a:moveTo>
                    <a:lnTo>
                      <a:pt x="13431" y="2310"/>
                    </a:lnTo>
                    <a:lnTo>
                      <a:pt x="0" y="19205"/>
                    </a:lnTo>
                    <a:lnTo>
                      <a:pt x="35898" y="0"/>
                    </a:ln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1"/>
              <p:cNvSpPr/>
              <p:nvPr/>
            </p:nvSpPr>
            <p:spPr>
              <a:xfrm>
                <a:off x="4580951" y="2469614"/>
                <a:ext cx="778331" cy="635148"/>
              </a:xfrm>
              <a:custGeom>
                <a:rect b="b" l="l" r="r" t="t"/>
                <a:pathLst>
                  <a:path extrusionOk="0" h="21075" w="25826">
                    <a:moveTo>
                      <a:pt x="1" y="1"/>
                    </a:moveTo>
                    <a:lnTo>
                      <a:pt x="3132" y="21075"/>
                    </a:lnTo>
                    <a:lnTo>
                      <a:pt x="25826" y="18765"/>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1"/>
              <p:cNvSpPr/>
              <p:nvPr/>
            </p:nvSpPr>
            <p:spPr>
              <a:xfrm>
                <a:off x="3510550" y="2194750"/>
                <a:ext cx="2122825" cy="2030152"/>
              </a:xfrm>
              <a:custGeom>
                <a:rect b="b" l="l" r="r" t="t"/>
                <a:pathLst>
                  <a:path extrusionOk="0" h="67363" w="70438">
                    <a:moveTo>
                      <a:pt x="36493" y="2072"/>
                    </a:moveTo>
                    <a:lnTo>
                      <a:pt x="59044" y="18455"/>
                    </a:lnTo>
                    <a:lnTo>
                      <a:pt x="68188" y="25099"/>
                    </a:lnTo>
                    <a:cubicBezTo>
                      <a:pt x="67997" y="25325"/>
                      <a:pt x="67890" y="25611"/>
                      <a:pt x="67890" y="25909"/>
                    </a:cubicBezTo>
                    <a:cubicBezTo>
                      <a:pt x="67890" y="25980"/>
                      <a:pt x="67902" y="26052"/>
                      <a:pt x="67914" y="26135"/>
                    </a:cubicBezTo>
                    <a:lnTo>
                      <a:pt x="41292" y="28861"/>
                    </a:lnTo>
                    <a:cubicBezTo>
                      <a:pt x="41303" y="28814"/>
                      <a:pt x="41303" y="28754"/>
                      <a:pt x="41303" y="28695"/>
                    </a:cubicBezTo>
                    <a:cubicBezTo>
                      <a:pt x="41303" y="27981"/>
                      <a:pt x="40721" y="27425"/>
                      <a:pt x="40045" y="27425"/>
                    </a:cubicBezTo>
                    <a:cubicBezTo>
                      <a:pt x="39954" y="27425"/>
                      <a:pt x="39861" y="27435"/>
                      <a:pt x="39768" y="27456"/>
                    </a:cubicBezTo>
                    <a:lnTo>
                      <a:pt x="35791" y="2513"/>
                    </a:lnTo>
                    <a:cubicBezTo>
                      <a:pt x="36065" y="2441"/>
                      <a:pt x="36315" y="2287"/>
                      <a:pt x="36493" y="2072"/>
                    </a:cubicBezTo>
                    <a:close/>
                    <a:moveTo>
                      <a:pt x="34529" y="2072"/>
                    </a:moveTo>
                    <a:cubicBezTo>
                      <a:pt x="34779" y="2370"/>
                      <a:pt x="35136" y="2537"/>
                      <a:pt x="35517" y="2537"/>
                    </a:cubicBezTo>
                    <a:lnTo>
                      <a:pt x="35636" y="2537"/>
                    </a:lnTo>
                    <a:lnTo>
                      <a:pt x="39589" y="27516"/>
                    </a:lnTo>
                    <a:cubicBezTo>
                      <a:pt x="39089" y="27706"/>
                      <a:pt x="38767" y="28171"/>
                      <a:pt x="38767" y="28707"/>
                    </a:cubicBezTo>
                    <a:cubicBezTo>
                      <a:pt x="38767" y="28778"/>
                      <a:pt x="38779" y="28849"/>
                      <a:pt x="38791" y="28921"/>
                    </a:cubicBezTo>
                    <a:lnTo>
                      <a:pt x="2739" y="26052"/>
                    </a:lnTo>
                    <a:cubicBezTo>
                      <a:pt x="2691" y="25813"/>
                      <a:pt x="2572" y="25587"/>
                      <a:pt x="2406" y="25409"/>
                    </a:cubicBezTo>
                    <a:lnTo>
                      <a:pt x="34529" y="2072"/>
                    </a:lnTo>
                    <a:close/>
                    <a:moveTo>
                      <a:pt x="2763" y="26206"/>
                    </a:moveTo>
                    <a:lnTo>
                      <a:pt x="38827" y="29064"/>
                    </a:lnTo>
                    <a:cubicBezTo>
                      <a:pt x="38910" y="29338"/>
                      <a:pt x="39089" y="29576"/>
                      <a:pt x="39327" y="29742"/>
                    </a:cubicBezTo>
                    <a:lnTo>
                      <a:pt x="23087" y="50174"/>
                    </a:lnTo>
                    <a:cubicBezTo>
                      <a:pt x="22856" y="49992"/>
                      <a:pt x="22580" y="49902"/>
                      <a:pt x="22305" y="49902"/>
                    </a:cubicBezTo>
                    <a:cubicBezTo>
                      <a:pt x="21983" y="49902"/>
                      <a:pt x="21664" y="50025"/>
                      <a:pt x="21420" y="50269"/>
                    </a:cubicBezTo>
                    <a:lnTo>
                      <a:pt x="2430" y="27123"/>
                    </a:lnTo>
                    <a:cubicBezTo>
                      <a:pt x="2644" y="26897"/>
                      <a:pt x="2751" y="26599"/>
                      <a:pt x="2763" y="26290"/>
                    </a:cubicBezTo>
                    <a:lnTo>
                      <a:pt x="2763" y="26206"/>
                    </a:lnTo>
                    <a:close/>
                    <a:moveTo>
                      <a:pt x="67950" y="26266"/>
                    </a:moveTo>
                    <a:cubicBezTo>
                      <a:pt x="67997" y="26433"/>
                      <a:pt x="68069" y="26575"/>
                      <a:pt x="68176" y="26694"/>
                    </a:cubicBezTo>
                    <a:lnTo>
                      <a:pt x="23444" y="50614"/>
                    </a:lnTo>
                    <a:cubicBezTo>
                      <a:pt x="23385" y="50483"/>
                      <a:pt x="23301" y="50364"/>
                      <a:pt x="23194" y="50269"/>
                    </a:cubicBezTo>
                    <a:lnTo>
                      <a:pt x="39446" y="29826"/>
                    </a:lnTo>
                    <a:cubicBezTo>
                      <a:pt x="39637" y="29909"/>
                      <a:pt x="39827" y="29969"/>
                      <a:pt x="40041" y="29969"/>
                    </a:cubicBezTo>
                    <a:cubicBezTo>
                      <a:pt x="40613" y="29969"/>
                      <a:pt x="41125" y="29576"/>
                      <a:pt x="41268" y="29016"/>
                    </a:cubicBezTo>
                    <a:lnTo>
                      <a:pt x="67950" y="26266"/>
                    </a:lnTo>
                    <a:close/>
                    <a:moveTo>
                      <a:pt x="2327" y="27236"/>
                    </a:moveTo>
                    <a:lnTo>
                      <a:pt x="21313" y="50376"/>
                    </a:lnTo>
                    <a:cubicBezTo>
                      <a:pt x="20837" y="50983"/>
                      <a:pt x="21003" y="51876"/>
                      <a:pt x="21670" y="52269"/>
                    </a:cubicBezTo>
                    <a:lnTo>
                      <a:pt x="14979" y="64937"/>
                    </a:lnTo>
                    <a:cubicBezTo>
                      <a:pt x="14811" y="64857"/>
                      <a:pt x="14635" y="64817"/>
                      <a:pt x="14458" y="64817"/>
                    </a:cubicBezTo>
                    <a:cubicBezTo>
                      <a:pt x="14345" y="64817"/>
                      <a:pt x="14233" y="64833"/>
                      <a:pt x="14121" y="64866"/>
                    </a:cubicBezTo>
                    <a:lnTo>
                      <a:pt x="1977" y="27456"/>
                    </a:lnTo>
                    <a:cubicBezTo>
                      <a:pt x="2105" y="27398"/>
                      <a:pt x="2222" y="27329"/>
                      <a:pt x="2327" y="27236"/>
                    </a:cubicBezTo>
                    <a:close/>
                    <a:moveTo>
                      <a:pt x="68283" y="26814"/>
                    </a:moveTo>
                    <a:cubicBezTo>
                      <a:pt x="68509" y="27040"/>
                      <a:pt x="68819" y="27171"/>
                      <a:pt x="69140" y="27171"/>
                    </a:cubicBezTo>
                    <a:lnTo>
                      <a:pt x="67640" y="31778"/>
                    </a:lnTo>
                    <a:lnTo>
                      <a:pt x="56960" y="64675"/>
                    </a:lnTo>
                    <a:cubicBezTo>
                      <a:pt x="56841" y="64640"/>
                      <a:pt x="56710" y="64628"/>
                      <a:pt x="56591" y="64628"/>
                    </a:cubicBezTo>
                    <a:cubicBezTo>
                      <a:pt x="56043" y="64628"/>
                      <a:pt x="55567" y="64973"/>
                      <a:pt x="55389" y="65497"/>
                    </a:cubicBezTo>
                    <a:lnTo>
                      <a:pt x="37362" y="57722"/>
                    </a:lnTo>
                    <a:lnTo>
                      <a:pt x="23456" y="51709"/>
                    </a:lnTo>
                    <a:cubicBezTo>
                      <a:pt x="23539" y="51543"/>
                      <a:pt x="23575" y="51352"/>
                      <a:pt x="23575" y="51174"/>
                    </a:cubicBezTo>
                    <a:cubicBezTo>
                      <a:pt x="23575" y="51031"/>
                      <a:pt x="23551" y="50900"/>
                      <a:pt x="23515" y="50769"/>
                    </a:cubicBezTo>
                    <a:lnTo>
                      <a:pt x="68283" y="26814"/>
                    </a:lnTo>
                    <a:close/>
                    <a:moveTo>
                      <a:pt x="23385" y="51852"/>
                    </a:moveTo>
                    <a:lnTo>
                      <a:pt x="43625" y="60591"/>
                    </a:lnTo>
                    <a:lnTo>
                      <a:pt x="55341" y="65652"/>
                    </a:lnTo>
                    <a:cubicBezTo>
                      <a:pt x="55329" y="65735"/>
                      <a:pt x="55317" y="65818"/>
                      <a:pt x="55317" y="65902"/>
                    </a:cubicBezTo>
                    <a:cubicBezTo>
                      <a:pt x="55317" y="65949"/>
                      <a:pt x="55317" y="65985"/>
                      <a:pt x="55317" y="66021"/>
                    </a:cubicBezTo>
                    <a:lnTo>
                      <a:pt x="15717" y="66021"/>
                    </a:lnTo>
                    <a:cubicBezTo>
                      <a:pt x="15693" y="65604"/>
                      <a:pt x="15467" y="65223"/>
                      <a:pt x="15122" y="65009"/>
                    </a:cubicBezTo>
                    <a:lnTo>
                      <a:pt x="21849" y="52352"/>
                    </a:lnTo>
                    <a:cubicBezTo>
                      <a:pt x="21991" y="52412"/>
                      <a:pt x="22146" y="52448"/>
                      <a:pt x="22313" y="52448"/>
                    </a:cubicBezTo>
                    <a:cubicBezTo>
                      <a:pt x="22753" y="52448"/>
                      <a:pt x="23158" y="52221"/>
                      <a:pt x="23385" y="51852"/>
                    </a:cubicBezTo>
                    <a:close/>
                    <a:moveTo>
                      <a:pt x="35517" y="1"/>
                    </a:moveTo>
                    <a:cubicBezTo>
                      <a:pt x="34517" y="1"/>
                      <a:pt x="33910" y="1108"/>
                      <a:pt x="34445" y="1953"/>
                    </a:cubicBezTo>
                    <a:lnTo>
                      <a:pt x="2299" y="25313"/>
                    </a:lnTo>
                    <a:cubicBezTo>
                      <a:pt x="2056" y="25109"/>
                      <a:pt x="1770" y="25014"/>
                      <a:pt x="1488" y="25014"/>
                    </a:cubicBezTo>
                    <a:cubicBezTo>
                      <a:pt x="981" y="25014"/>
                      <a:pt x="490" y="25321"/>
                      <a:pt x="298" y="25849"/>
                    </a:cubicBezTo>
                    <a:cubicBezTo>
                      <a:pt x="1" y="26683"/>
                      <a:pt x="608" y="27552"/>
                      <a:pt x="1489" y="27552"/>
                    </a:cubicBezTo>
                    <a:cubicBezTo>
                      <a:pt x="1608" y="27552"/>
                      <a:pt x="1727" y="27540"/>
                      <a:pt x="1834" y="27504"/>
                    </a:cubicBezTo>
                    <a:lnTo>
                      <a:pt x="13990" y="64913"/>
                    </a:lnTo>
                    <a:cubicBezTo>
                      <a:pt x="13062" y="65271"/>
                      <a:pt x="12895" y="66533"/>
                      <a:pt x="13705" y="67116"/>
                    </a:cubicBezTo>
                    <a:cubicBezTo>
                      <a:pt x="13935" y="67286"/>
                      <a:pt x="14194" y="67363"/>
                      <a:pt x="14447" y="67363"/>
                    </a:cubicBezTo>
                    <a:cubicBezTo>
                      <a:pt x="15083" y="67363"/>
                      <a:pt x="15683" y="66879"/>
                      <a:pt x="15717" y="66164"/>
                    </a:cubicBezTo>
                    <a:lnTo>
                      <a:pt x="55353" y="66164"/>
                    </a:lnTo>
                    <a:cubicBezTo>
                      <a:pt x="55489" y="66787"/>
                      <a:pt x="56032" y="67169"/>
                      <a:pt x="56598" y="67169"/>
                    </a:cubicBezTo>
                    <a:cubicBezTo>
                      <a:pt x="56876" y="67169"/>
                      <a:pt x="57158" y="67078"/>
                      <a:pt x="57401" y="66878"/>
                    </a:cubicBezTo>
                    <a:cubicBezTo>
                      <a:pt x="58139" y="66271"/>
                      <a:pt x="57972" y="65104"/>
                      <a:pt x="57091" y="64735"/>
                    </a:cubicBezTo>
                    <a:lnTo>
                      <a:pt x="69295" y="27159"/>
                    </a:lnTo>
                    <a:cubicBezTo>
                      <a:pt x="69950" y="27087"/>
                      <a:pt x="70438" y="26552"/>
                      <a:pt x="70438" y="25897"/>
                    </a:cubicBezTo>
                    <a:cubicBezTo>
                      <a:pt x="70438" y="25133"/>
                      <a:pt x="69811" y="24624"/>
                      <a:pt x="69156" y="24624"/>
                    </a:cubicBezTo>
                    <a:cubicBezTo>
                      <a:pt x="68851" y="24624"/>
                      <a:pt x="68540" y="24734"/>
                      <a:pt x="68283" y="24980"/>
                    </a:cubicBezTo>
                    <a:lnTo>
                      <a:pt x="36589" y="1953"/>
                    </a:lnTo>
                    <a:cubicBezTo>
                      <a:pt x="37124" y="1108"/>
                      <a:pt x="36517" y="1"/>
                      <a:pt x="35517" y="1"/>
                    </a:cubicBezTo>
                    <a:close/>
                  </a:path>
                </a:pathLst>
              </a:custGeom>
              <a:gradFill>
                <a:gsLst>
                  <a:gs pos="0">
                    <a:schemeClr val="accent6"/>
                  </a:gs>
                  <a:gs pos="50000">
                    <a:schemeClr val="accent5"/>
                  </a:gs>
                  <a:gs pos="100000">
                    <a:schemeClr val="accent5"/>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cxnSp>
        <p:nvCxnSpPr>
          <p:cNvPr id="385" name="Google Shape;385;p11"/>
          <p:cNvCxnSpPr/>
          <p:nvPr/>
        </p:nvCxnSpPr>
        <p:spPr>
          <a:xfrm>
            <a:off x="4200525" y="3457037"/>
            <a:ext cx="0" cy="615507"/>
          </a:xfrm>
          <a:prstGeom prst="straightConnector1">
            <a:avLst/>
          </a:prstGeom>
          <a:noFill/>
          <a:ln cap="flat" cmpd="sng" w="9525">
            <a:solidFill>
              <a:srgbClr val="D9AA4C"/>
            </a:solidFill>
            <a:prstDash val="solid"/>
            <a:round/>
            <a:headEnd len="sm" w="sm" type="none"/>
            <a:tailEnd len="sm" w="sm" type="none"/>
          </a:ln>
        </p:spPr>
      </p:cxnSp>
      <p:sp>
        <p:nvSpPr>
          <p:cNvPr id="386" name="Google Shape;386;p11"/>
          <p:cNvSpPr txBox="1"/>
          <p:nvPr/>
        </p:nvSpPr>
        <p:spPr>
          <a:xfrm>
            <a:off x="3795690" y="4019403"/>
            <a:ext cx="85725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E9E2C9"/>
              </a:buClr>
              <a:buSzPts val="1400"/>
              <a:buFont typeface="Montserrat"/>
              <a:buNone/>
            </a:pPr>
            <a:r>
              <a:rPr b="0" i="0" lang="en-US" sz="1800" u="none" cap="none" strike="noStrike">
                <a:solidFill>
                  <a:srgbClr val="B7B7B7"/>
                </a:solidFill>
                <a:latin typeface="Abel"/>
                <a:ea typeface="Abel"/>
                <a:cs typeface="Abel"/>
                <a:sym typeface="Abel"/>
              </a:rPr>
              <a:t>GitHub</a:t>
            </a:r>
            <a:endParaRPr b="0" i="0" sz="1800" u="none" cap="none" strike="noStrike">
              <a:solidFill>
                <a:srgbClr val="B7B7B7"/>
              </a:solidFill>
              <a:latin typeface="Garamond"/>
              <a:ea typeface="Garamond"/>
              <a:cs typeface="Garamond"/>
              <a:sym typeface="Garamond"/>
            </a:endParaRPr>
          </a:p>
        </p:txBody>
      </p:sp>
      <p:sp>
        <p:nvSpPr>
          <p:cNvPr id="387" name="Google Shape;387;p11"/>
          <p:cNvSpPr txBox="1"/>
          <p:nvPr/>
        </p:nvSpPr>
        <p:spPr>
          <a:xfrm>
            <a:off x="3444011" y="4262481"/>
            <a:ext cx="25398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400"/>
              <a:buFont typeface="Montserrat"/>
              <a:buNone/>
            </a:pPr>
            <a:r>
              <a:rPr b="0" i="0" lang="en-US" sz="1400" u="none" cap="none" strike="noStrike">
                <a:solidFill>
                  <a:schemeClr val="accent3"/>
                </a:solidFill>
                <a:latin typeface="Montserrat"/>
                <a:ea typeface="Montserrat"/>
                <a:cs typeface="Montserrat"/>
                <a:sym typeface="Montserrat"/>
              </a:rPr>
              <a:t>Our collaboration and versions control tool</a:t>
            </a:r>
            <a:endParaRPr b="0" i="0" sz="1400" u="none" cap="none" strike="noStrike">
              <a:solidFill>
                <a:schemeClr val="accent3"/>
              </a:solidFill>
              <a:latin typeface="Montserrat"/>
              <a:ea typeface="Montserrat"/>
              <a:cs typeface="Montserrat"/>
              <a:sym typeface="Montserrat"/>
            </a:endParaRPr>
          </a:p>
        </p:txBody>
      </p:sp>
      <p:cxnSp>
        <p:nvCxnSpPr>
          <p:cNvPr id="388" name="Google Shape;388;p11"/>
          <p:cNvCxnSpPr/>
          <p:nvPr/>
        </p:nvCxnSpPr>
        <p:spPr>
          <a:xfrm flipH="1">
            <a:off x="4735983" y="1995576"/>
            <a:ext cx="646365" cy="757822"/>
          </a:xfrm>
          <a:prstGeom prst="straightConnector1">
            <a:avLst/>
          </a:prstGeom>
          <a:noFill/>
          <a:ln cap="flat" cmpd="sng" w="9525">
            <a:solidFill>
              <a:srgbClr val="D9AA4C"/>
            </a:solidFill>
            <a:prstDash val="solid"/>
            <a:round/>
            <a:headEnd len="sm" w="sm" type="none"/>
            <a:tailEnd len="sm" w="sm" type="none"/>
          </a:ln>
        </p:spPr>
      </p:cxnSp>
      <p:sp>
        <p:nvSpPr>
          <p:cNvPr id="389" name="Google Shape;389;p11"/>
          <p:cNvSpPr txBox="1"/>
          <p:nvPr/>
        </p:nvSpPr>
        <p:spPr>
          <a:xfrm>
            <a:off x="5246198" y="1754010"/>
            <a:ext cx="3108900" cy="58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3"/>
              </a:buClr>
              <a:buSzPts val="1400"/>
              <a:buFont typeface="Montserrat"/>
              <a:buNone/>
            </a:pPr>
            <a:r>
              <a:rPr b="0" i="0" lang="en-US" sz="1400" u="none" cap="none" strike="noStrike">
                <a:solidFill>
                  <a:schemeClr val="accent3"/>
                </a:solidFill>
                <a:latin typeface="Montserrat"/>
                <a:ea typeface="Montserrat"/>
                <a:cs typeface="Montserrat"/>
                <a:sym typeface="Montserrat"/>
              </a:rPr>
              <a:t>Our back-end environment for ML Model</a:t>
            </a:r>
            <a:endParaRPr b="0" i="0" sz="1400" u="none" cap="none" strike="noStrike">
              <a:solidFill>
                <a:schemeClr val="accent3"/>
              </a:solidFill>
              <a:latin typeface="Montserrat"/>
              <a:ea typeface="Montserrat"/>
              <a:cs typeface="Montserrat"/>
              <a:sym typeface="Montserrat"/>
            </a:endParaRPr>
          </a:p>
        </p:txBody>
      </p:sp>
      <p:sp>
        <p:nvSpPr>
          <p:cNvPr id="390" name="Google Shape;390;p11"/>
          <p:cNvSpPr txBox="1"/>
          <p:nvPr/>
        </p:nvSpPr>
        <p:spPr>
          <a:xfrm>
            <a:off x="5352086" y="1538584"/>
            <a:ext cx="2389800" cy="3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400"/>
              <a:buFont typeface="Montserrat"/>
              <a:buNone/>
            </a:pPr>
            <a:r>
              <a:rPr b="0" i="0" lang="en-US" sz="1800" u="none" cap="none" strike="noStrike">
                <a:solidFill>
                  <a:schemeClr val="accent5"/>
                </a:solidFill>
                <a:latin typeface="Abel"/>
                <a:ea typeface="Abel"/>
                <a:cs typeface="Abel"/>
                <a:sym typeface="Abel"/>
              </a:rPr>
              <a:t>Flask</a:t>
            </a:r>
            <a:endParaRPr b="0" i="0" sz="1800" u="none" cap="none" strike="noStrike">
              <a:solidFill>
                <a:schemeClr val="dk1"/>
              </a:solidFill>
              <a:latin typeface="Garamond"/>
              <a:ea typeface="Garamond"/>
              <a:cs typeface="Garamond"/>
              <a:sym typeface="Garamond"/>
            </a:endParaRPr>
          </a:p>
        </p:txBody>
      </p:sp>
      <p:sp>
        <p:nvSpPr>
          <p:cNvPr id="391" name="Google Shape;391;p11"/>
          <p:cNvSpPr txBox="1"/>
          <p:nvPr/>
        </p:nvSpPr>
        <p:spPr>
          <a:xfrm>
            <a:off x="5519179" y="3681070"/>
            <a:ext cx="3108960" cy="581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400"/>
              <a:buFont typeface="Montserrat"/>
              <a:buNone/>
            </a:pPr>
            <a:r>
              <a:rPr b="0" i="0" lang="en-US" sz="1400" u="none" cap="none" strike="noStrike">
                <a:solidFill>
                  <a:schemeClr val="accent3"/>
                </a:solidFill>
                <a:latin typeface="Montserrat"/>
                <a:ea typeface="Montserrat"/>
                <a:cs typeface="Montserrat"/>
                <a:sym typeface="Montserrat"/>
              </a:rPr>
              <a:t>our Object-Document Mapping library for Node.js and MongoDB</a:t>
            </a:r>
            <a:endParaRPr b="0" i="0" sz="1800" u="none" cap="none" strike="noStrike">
              <a:solidFill>
                <a:schemeClr val="dk1"/>
              </a:solidFill>
              <a:latin typeface="Garamond"/>
              <a:ea typeface="Garamond"/>
              <a:cs typeface="Garamond"/>
              <a:sym typeface="Garamond"/>
            </a:endParaRPr>
          </a:p>
        </p:txBody>
      </p:sp>
      <p:sp>
        <p:nvSpPr>
          <p:cNvPr id="392" name="Google Shape;392;p11"/>
          <p:cNvSpPr txBox="1"/>
          <p:nvPr/>
        </p:nvSpPr>
        <p:spPr>
          <a:xfrm>
            <a:off x="5519179" y="3457665"/>
            <a:ext cx="2389800" cy="34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1400"/>
              <a:buFont typeface="Montserrat"/>
              <a:buNone/>
            </a:pPr>
            <a:r>
              <a:rPr b="0" i="0" lang="en-US" sz="1800" u="none" cap="none" strike="noStrike">
                <a:solidFill>
                  <a:schemeClr val="accent5"/>
                </a:solidFill>
                <a:latin typeface="Abel"/>
                <a:ea typeface="Abel"/>
                <a:cs typeface="Abel"/>
                <a:sym typeface="Abel"/>
              </a:rPr>
              <a:t>Mongoose</a:t>
            </a:r>
            <a:endParaRPr b="0" i="0" sz="1800" u="none" cap="none" strike="noStrike">
              <a:solidFill>
                <a:schemeClr val="accent5"/>
              </a:solidFill>
              <a:latin typeface="Abel"/>
              <a:ea typeface="Abel"/>
              <a:cs typeface="Abel"/>
              <a:sym typeface="Abe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2"/>
          <p:cNvSpPr txBox="1"/>
          <p:nvPr>
            <p:ph idx="1" type="body"/>
          </p:nvPr>
        </p:nvSpPr>
        <p:spPr>
          <a:xfrm>
            <a:off x="1996975" y="1308375"/>
            <a:ext cx="5150100" cy="275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r>
              <a:rPr lang="en-US" sz="1800">
                <a:latin typeface="Times New Roman"/>
                <a:ea typeface="Times New Roman"/>
                <a:cs typeface="Times New Roman"/>
                <a:sym typeface="Times New Roman"/>
              </a:rPr>
              <a:t>The android application is the main access point to our project where users have access to all of the features we provide, including:book recommendations, searching for books and their alternatives and buying books</a:t>
            </a:r>
            <a:endParaRPr sz="1800">
              <a:latin typeface="Times New Roman"/>
              <a:ea typeface="Times New Roman"/>
              <a:cs typeface="Times New Roman"/>
              <a:sym typeface="Times New Roman"/>
            </a:endParaRPr>
          </a:p>
        </p:txBody>
      </p:sp>
      <p:sp>
        <p:nvSpPr>
          <p:cNvPr id="398" name="Google Shape;398;p12"/>
          <p:cNvSpPr txBox="1"/>
          <p:nvPr>
            <p:ph type="title"/>
          </p:nvPr>
        </p:nvSpPr>
        <p:spPr>
          <a:xfrm>
            <a:off x="1996975" y="668100"/>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PROJECT COMPONENTS</a:t>
            </a:r>
            <a:endParaRPr>
              <a:latin typeface="Times New Roman"/>
              <a:ea typeface="Times New Roman"/>
              <a:cs typeface="Times New Roman"/>
              <a:sym typeface="Times New Roman"/>
            </a:endParaRPr>
          </a:p>
        </p:txBody>
      </p:sp>
      <p:sp>
        <p:nvSpPr>
          <p:cNvPr id="399" name="Google Shape;399;p12"/>
          <p:cNvSpPr txBox="1"/>
          <p:nvPr/>
        </p:nvSpPr>
        <p:spPr>
          <a:xfrm>
            <a:off x="2766932" y="1308375"/>
            <a:ext cx="36102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CAE52"/>
              </a:buClr>
              <a:buSzPts val="2800"/>
              <a:buFont typeface="Abel"/>
              <a:buNone/>
            </a:pPr>
            <a:r>
              <a:rPr b="0" i="0" lang="en-US" sz="2800" u="none" cap="none" strike="noStrike">
                <a:solidFill>
                  <a:srgbClr val="DCAE52"/>
                </a:solidFill>
                <a:latin typeface="Times New Roman"/>
                <a:ea typeface="Times New Roman"/>
                <a:cs typeface="Times New Roman"/>
                <a:sym typeface="Times New Roman"/>
              </a:rPr>
              <a:t>Android Application</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13"/>
          <p:cNvSpPr txBox="1"/>
          <p:nvPr>
            <p:ph idx="1" type="body"/>
          </p:nvPr>
        </p:nvSpPr>
        <p:spPr>
          <a:xfrm>
            <a:off x="2442337" y="1315785"/>
            <a:ext cx="4704738" cy="27537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rgbClr val="666666"/>
              </a:buClr>
              <a:buSzPts val="1400"/>
              <a:buFont typeface="Times New Roman"/>
              <a:buChar char="●"/>
            </a:pPr>
            <a:r>
              <a:rPr i="0" lang="en-US" sz="1800" u="none" cap="none" strike="noStrike">
                <a:solidFill>
                  <a:srgbClr val="666666"/>
                </a:solidFill>
                <a:latin typeface="Times New Roman"/>
                <a:ea typeface="Times New Roman"/>
                <a:cs typeface="Times New Roman"/>
                <a:sym typeface="Times New Roman"/>
              </a:rPr>
              <a:t>Dataset</a:t>
            </a:r>
            <a:endParaRPr>
              <a:solidFill>
                <a:srgbClr val="666666"/>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666666"/>
              </a:buClr>
              <a:buSzPts val="1400"/>
              <a:buFont typeface="Montserrat"/>
              <a:buChar char="●"/>
            </a:pPr>
            <a:r>
              <a:rPr i="0" lang="en-US" sz="1800" u="none" cap="none" strike="noStrike">
                <a:solidFill>
                  <a:srgbClr val="666666"/>
                </a:solidFill>
                <a:latin typeface="Times New Roman"/>
                <a:ea typeface="Times New Roman"/>
                <a:cs typeface="Times New Roman"/>
                <a:sym typeface="Times New Roman"/>
              </a:rPr>
              <a:t>Unsupervised</a:t>
            </a:r>
            <a:r>
              <a:rPr lang="en-US" sz="1800">
                <a:solidFill>
                  <a:srgbClr val="666666"/>
                </a:solidFill>
                <a:latin typeface="Times New Roman"/>
                <a:ea typeface="Times New Roman"/>
                <a:cs typeface="Times New Roman"/>
                <a:sym typeface="Times New Roman"/>
              </a:rPr>
              <a:t> ML </a:t>
            </a:r>
            <a:r>
              <a:rPr i="0" lang="en-US" sz="1800" u="none" cap="none" strike="noStrike">
                <a:solidFill>
                  <a:srgbClr val="666666"/>
                </a:solidFill>
                <a:latin typeface="Times New Roman"/>
                <a:ea typeface="Times New Roman"/>
                <a:cs typeface="Times New Roman"/>
                <a:sym typeface="Times New Roman"/>
              </a:rPr>
              <a:t>Technology:</a:t>
            </a:r>
            <a:endParaRPr>
              <a:solidFill>
                <a:srgbClr val="666666"/>
              </a:solidFill>
              <a:latin typeface="Times New Roman"/>
              <a:ea typeface="Times New Roman"/>
              <a:cs typeface="Times New Roman"/>
              <a:sym typeface="Times New Roman"/>
            </a:endParaRPr>
          </a:p>
          <a:p>
            <a:pPr indent="-317500" lvl="1" marL="914400" rtl="0" algn="l">
              <a:lnSpc>
                <a:spcPct val="100000"/>
              </a:lnSpc>
              <a:spcBef>
                <a:spcPts val="0"/>
              </a:spcBef>
              <a:spcAft>
                <a:spcPts val="0"/>
              </a:spcAft>
              <a:buClr>
                <a:srgbClr val="666666"/>
              </a:buClr>
              <a:buSzPts val="1400"/>
              <a:buFont typeface="Times New Roman"/>
              <a:buChar char="●"/>
            </a:pPr>
            <a:r>
              <a:rPr i="0" lang="en-US" sz="1800" u="none" cap="none" strike="noStrike">
                <a:solidFill>
                  <a:srgbClr val="666666"/>
                </a:solidFill>
                <a:latin typeface="Times New Roman"/>
                <a:ea typeface="Times New Roman"/>
                <a:cs typeface="Times New Roman"/>
                <a:sym typeface="Times New Roman"/>
              </a:rPr>
              <a:t>User-based CF</a:t>
            </a:r>
            <a:endParaRPr>
              <a:solidFill>
                <a:srgbClr val="666666"/>
              </a:solidFill>
              <a:latin typeface="Times New Roman"/>
              <a:ea typeface="Times New Roman"/>
              <a:cs typeface="Times New Roman"/>
              <a:sym typeface="Times New Roman"/>
            </a:endParaRPr>
          </a:p>
          <a:p>
            <a:pPr indent="-317500" lvl="1" marL="914400" rtl="0" algn="l">
              <a:lnSpc>
                <a:spcPct val="100000"/>
              </a:lnSpc>
              <a:spcBef>
                <a:spcPts val="0"/>
              </a:spcBef>
              <a:spcAft>
                <a:spcPts val="0"/>
              </a:spcAft>
              <a:buClr>
                <a:srgbClr val="666666"/>
              </a:buClr>
              <a:buSzPts val="1400"/>
              <a:buFont typeface="Times New Roman"/>
              <a:buChar char="●"/>
            </a:pPr>
            <a:r>
              <a:rPr i="0" lang="en-US" sz="1800" u="none" cap="none" strike="noStrike">
                <a:solidFill>
                  <a:srgbClr val="666666"/>
                </a:solidFill>
                <a:latin typeface="Times New Roman"/>
                <a:ea typeface="Times New Roman"/>
                <a:cs typeface="Times New Roman"/>
                <a:sym typeface="Times New Roman"/>
              </a:rPr>
              <a:t>Item-based CF</a:t>
            </a:r>
            <a:endParaRPr sz="1800">
              <a:solidFill>
                <a:srgbClr val="666666"/>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rgbClr val="666666"/>
              </a:buClr>
              <a:buSzPts val="1400"/>
              <a:buFont typeface="Montserrat"/>
              <a:buChar char="●"/>
            </a:pPr>
            <a:r>
              <a:rPr lang="en-US" sz="1800">
                <a:solidFill>
                  <a:srgbClr val="666666"/>
                </a:solidFill>
                <a:latin typeface="Times New Roman"/>
                <a:ea typeface="Times New Roman"/>
                <a:cs typeface="Times New Roman"/>
                <a:sym typeface="Times New Roman"/>
              </a:rPr>
              <a:t>Making Prediction </a:t>
            </a:r>
            <a:r>
              <a:rPr i="0" lang="en-US" sz="1800" u="none" cap="none" strike="noStrike">
                <a:solidFill>
                  <a:srgbClr val="666666"/>
                </a:solidFill>
                <a:latin typeface="Times New Roman"/>
                <a:ea typeface="Times New Roman"/>
                <a:cs typeface="Times New Roman"/>
                <a:sym typeface="Times New Roman"/>
              </a:rPr>
              <a:t>on New Data</a:t>
            </a:r>
            <a:endParaRPr>
              <a:solidFill>
                <a:srgbClr val="666666"/>
              </a:solidFill>
              <a:latin typeface="Times New Roman"/>
              <a:ea typeface="Times New Roman"/>
              <a:cs typeface="Times New Roman"/>
              <a:sym typeface="Times New Roman"/>
            </a:endParaRPr>
          </a:p>
        </p:txBody>
      </p:sp>
      <p:sp>
        <p:nvSpPr>
          <p:cNvPr id="405" name="Google Shape;405;p13"/>
          <p:cNvSpPr txBox="1"/>
          <p:nvPr>
            <p:ph type="title"/>
          </p:nvPr>
        </p:nvSpPr>
        <p:spPr>
          <a:xfrm>
            <a:off x="1996975" y="539500"/>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PROJECT COMPONENTS</a:t>
            </a:r>
            <a:endParaRPr>
              <a:latin typeface="Times New Roman"/>
              <a:ea typeface="Times New Roman"/>
              <a:cs typeface="Times New Roman"/>
              <a:sym typeface="Times New Roman"/>
            </a:endParaRPr>
          </a:p>
        </p:txBody>
      </p:sp>
      <p:sp>
        <p:nvSpPr>
          <p:cNvPr id="406" name="Google Shape;406;p13"/>
          <p:cNvSpPr txBox="1"/>
          <p:nvPr/>
        </p:nvSpPr>
        <p:spPr>
          <a:xfrm>
            <a:off x="3140880" y="1315765"/>
            <a:ext cx="2862300"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CAE52"/>
              </a:buClr>
              <a:buSzPts val="2800"/>
              <a:buFont typeface="Abel"/>
              <a:buNone/>
            </a:pPr>
            <a:r>
              <a:rPr b="0" i="0" lang="en-US" sz="2800" u="none" cap="none" strike="noStrike">
                <a:solidFill>
                  <a:srgbClr val="DCAE52"/>
                </a:solidFill>
                <a:latin typeface="Times New Roman"/>
                <a:ea typeface="Times New Roman"/>
                <a:cs typeface="Times New Roman"/>
                <a:sym typeface="Times New Roman"/>
              </a:rPr>
              <a:t> ML Model</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14"/>
          <p:cNvSpPr txBox="1"/>
          <p:nvPr>
            <p:ph idx="1" type="body"/>
          </p:nvPr>
        </p:nvSpPr>
        <p:spPr>
          <a:xfrm>
            <a:off x="545972" y="1306081"/>
            <a:ext cx="1310512" cy="529125"/>
          </a:xfrm>
          <a:prstGeom prst="rect">
            <a:avLst/>
          </a:prstGeom>
          <a:noFill/>
          <a:ln>
            <a:noFill/>
          </a:ln>
        </p:spPr>
        <p:txBody>
          <a:bodyPr anchorCtr="0" anchor="ctr" bIns="91425" lIns="91425" spcFirstLastPara="1" rIns="91425" wrap="square" tIns="91425">
            <a:noAutofit/>
          </a:bodyPr>
          <a:lstStyle/>
          <a:p>
            <a:pPr indent="0" lvl="0" marL="139700" marR="0" rtl="0" algn="l">
              <a:lnSpc>
                <a:spcPct val="100000"/>
              </a:lnSpc>
              <a:spcBef>
                <a:spcPts val="0"/>
              </a:spcBef>
              <a:spcAft>
                <a:spcPts val="0"/>
              </a:spcAft>
              <a:buClr>
                <a:srgbClr val="DCAE52"/>
              </a:buClr>
              <a:buSzPts val="1400"/>
              <a:buNone/>
            </a:pPr>
            <a:r>
              <a:rPr i="0" lang="en-US" sz="1800" u="none" cap="none" strike="noStrike">
                <a:solidFill>
                  <a:srgbClr val="DEAF53"/>
                </a:solidFill>
                <a:latin typeface="Times New Roman"/>
                <a:ea typeface="Times New Roman"/>
                <a:cs typeface="Times New Roman"/>
                <a:sym typeface="Times New Roman"/>
              </a:rPr>
              <a:t>Dataset</a:t>
            </a:r>
            <a:endParaRPr>
              <a:latin typeface="Times New Roman"/>
              <a:ea typeface="Times New Roman"/>
              <a:cs typeface="Times New Roman"/>
              <a:sym typeface="Times New Roman"/>
            </a:endParaRPr>
          </a:p>
        </p:txBody>
      </p:sp>
      <p:sp>
        <p:nvSpPr>
          <p:cNvPr id="412" name="Google Shape;412;p14"/>
          <p:cNvSpPr txBox="1"/>
          <p:nvPr>
            <p:ph type="title"/>
          </p:nvPr>
        </p:nvSpPr>
        <p:spPr>
          <a:xfrm>
            <a:off x="1996975" y="539500"/>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PROJECT COMPONENTS</a:t>
            </a:r>
            <a:endParaRPr>
              <a:latin typeface="Times New Roman"/>
              <a:ea typeface="Times New Roman"/>
              <a:cs typeface="Times New Roman"/>
              <a:sym typeface="Times New Roman"/>
            </a:endParaRPr>
          </a:p>
        </p:txBody>
      </p:sp>
      <p:sp>
        <p:nvSpPr>
          <p:cNvPr id="413" name="Google Shape;413;p14"/>
          <p:cNvSpPr txBox="1"/>
          <p:nvPr/>
        </p:nvSpPr>
        <p:spPr>
          <a:xfrm>
            <a:off x="3140880" y="879825"/>
            <a:ext cx="2862300"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CAE52"/>
              </a:buClr>
              <a:buSzPts val="2800"/>
              <a:buFont typeface="Abel"/>
              <a:buNone/>
            </a:pPr>
            <a:r>
              <a:rPr b="0" i="0" lang="en-US" sz="2800" u="none" cap="none" strike="noStrike">
                <a:solidFill>
                  <a:srgbClr val="DCAE52"/>
                </a:solidFill>
                <a:latin typeface="Times New Roman"/>
                <a:ea typeface="Times New Roman"/>
                <a:cs typeface="Times New Roman"/>
                <a:sym typeface="Times New Roman"/>
              </a:rPr>
              <a:t> ML Model</a:t>
            </a:r>
            <a:endParaRPr b="0" i="0" sz="1400" u="none" cap="none" strike="noStrike">
              <a:solidFill>
                <a:srgbClr val="000000"/>
              </a:solidFill>
              <a:latin typeface="Times New Roman"/>
              <a:ea typeface="Times New Roman"/>
              <a:cs typeface="Times New Roman"/>
              <a:sym typeface="Times New Roman"/>
            </a:endParaRPr>
          </a:p>
        </p:txBody>
      </p:sp>
      <p:sp>
        <p:nvSpPr>
          <p:cNvPr id="414" name="Google Shape;414;p14"/>
          <p:cNvSpPr txBox="1"/>
          <p:nvPr/>
        </p:nvSpPr>
        <p:spPr>
          <a:xfrm>
            <a:off x="545972" y="1764557"/>
            <a:ext cx="4207800" cy="16008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E9E2C9"/>
              </a:buClr>
              <a:buSzPts val="1200"/>
              <a:buFont typeface="Montserrat"/>
              <a:buNone/>
            </a:pPr>
            <a:r>
              <a:rPr b="0" i="0" lang="en-US" sz="1400" u="none" cap="none" strike="noStrike">
                <a:solidFill>
                  <a:srgbClr val="666666"/>
                </a:solidFill>
                <a:latin typeface="Times New Roman"/>
                <a:ea typeface="Times New Roman"/>
                <a:cs typeface="Times New Roman"/>
                <a:sym typeface="Times New Roman"/>
              </a:rPr>
              <a:t>This dataset contains ratings for ten thousand popular books. As to the source, let's say that these ratings were found on the internet. Generally, there are</a:t>
            </a:r>
            <a:endParaRPr b="0" i="0" sz="1800" u="none" cap="none" strike="noStrike">
              <a:solidFill>
                <a:srgbClr val="666666"/>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E9E2C9"/>
              </a:buClr>
              <a:buSzPts val="1200"/>
              <a:buFont typeface="Montserrat"/>
              <a:buNone/>
            </a:pPr>
            <a:r>
              <a:rPr b="0" i="0" lang="en-US" sz="1400" u="none" cap="none" strike="noStrike">
                <a:solidFill>
                  <a:srgbClr val="666666"/>
                </a:solidFill>
                <a:latin typeface="Times New Roman"/>
                <a:ea typeface="Times New Roman"/>
                <a:cs typeface="Times New Roman"/>
                <a:sym typeface="Times New Roman"/>
              </a:rPr>
              <a:t>Both book IDs and user IDs are contiguous. For books, they are 1-10000, for users , All users have made at least two ratings. and 13 million interactions for all users </a:t>
            </a:r>
            <a:endParaRPr b="0" i="0" sz="1800" u="none" cap="none" strike="noStrike">
              <a:solidFill>
                <a:srgbClr val="666666"/>
              </a:solidFill>
              <a:latin typeface="Times New Roman"/>
              <a:ea typeface="Times New Roman"/>
              <a:cs typeface="Times New Roman"/>
              <a:sym typeface="Times New Roman"/>
            </a:endParaRPr>
          </a:p>
        </p:txBody>
      </p:sp>
      <p:pic>
        <p:nvPicPr>
          <p:cNvPr id="415" name="Google Shape;415;p14"/>
          <p:cNvPicPr preferRelativeResize="0"/>
          <p:nvPr/>
        </p:nvPicPr>
        <p:blipFill rotWithShape="1">
          <a:blip r:embed="rId3">
            <a:alphaModFix/>
          </a:blip>
          <a:srcRect b="0" l="0" r="0" t="0"/>
          <a:stretch/>
        </p:blipFill>
        <p:spPr>
          <a:xfrm>
            <a:off x="5281598" y="1499669"/>
            <a:ext cx="3465975" cy="3220950"/>
          </a:xfrm>
          <a:prstGeom prst="rect">
            <a:avLst/>
          </a:prstGeom>
          <a:noFill/>
          <a:ln>
            <a:noFill/>
          </a:ln>
          <a:effectLst>
            <a:outerShdw blurRad="50800" rotWithShape="0" algn="ctr" dir="5400000" dist="50800">
              <a:srgbClr val="0C0C0C"/>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5"/>
          <p:cNvSpPr txBox="1"/>
          <p:nvPr>
            <p:ph idx="1" type="body"/>
          </p:nvPr>
        </p:nvSpPr>
        <p:spPr>
          <a:xfrm>
            <a:off x="2143950" y="1349975"/>
            <a:ext cx="4856100" cy="635100"/>
          </a:xfrm>
          <a:prstGeom prst="rect">
            <a:avLst/>
          </a:prstGeom>
          <a:noFill/>
          <a:ln>
            <a:noFill/>
          </a:ln>
        </p:spPr>
        <p:txBody>
          <a:bodyPr anchorCtr="0" anchor="ctr" bIns="91425" lIns="91425" spcFirstLastPara="1" rIns="91425" wrap="square" tIns="91425">
            <a:noAutofit/>
          </a:bodyPr>
          <a:lstStyle/>
          <a:p>
            <a:pPr indent="0" lvl="0" marL="596900" marR="0" rtl="0" algn="ctr">
              <a:lnSpc>
                <a:spcPct val="100000"/>
              </a:lnSpc>
              <a:spcBef>
                <a:spcPts val="0"/>
              </a:spcBef>
              <a:spcAft>
                <a:spcPts val="0"/>
              </a:spcAft>
              <a:buClr>
                <a:srgbClr val="DCAE52"/>
              </a:buClr>
              <a:buSzPts val="1400"/>
              <a:buNone/>
            </a:pPr>
            <a:r>
              <a:rPr lang="en-US">
                <a:solidFill>
                  <a:srgbClr val="DEAF53"/>
                </a:solidFill>
                <a:latin typeface="Times New Roman"/>
                <a:ea typeface="Times New Roman"/>
                <a:cs typeface="Times New Roman"/>
                <a:sym typeface="Times New Roman"/>
              </a:rPr>
              <a:t>User</a:t>
            </a:r>
            <a:r>
              <a:rPr i="0" lang="en-US" sz="1800" u="none" cap="none" strike="noStrike">
                <a:solidFill>
                  <a:srgbClr val="DEAF53"/>
                </a:solidFill>
                <a:latin typeface="Times New Roman"/>
                <a:ea typeface="Times New Roman"/>
                <a:cs typeface="Times New Roman"/>
                <a:sym typeface="Times New Roman"/>
              </a:rPr>
              <a:t>-based (Collaborative Filtering) </a:t>
            </a:r>
            <a:endParaRPr>
              <a:latin typeface="Times New Roman"/>
              <a:ea typeface="Times New Roman"/>
              <a:cs typeface="Times New Roman"/>
              <a:sym typeface="Times New Roman"/>
            </a:endParaRPr>
          </a:p>
        </p:txBody>
      </p:sp>
      <p:sp>
        <p:nvSpPr>
          <p:cNvPr id="421" name="Google Shape;421;p15"/>
          <p:cNvSpPr txBox="1"/>
          <p:nvPr>
            <p:ph type="title"/>
          </p:nvPr>
        </p:nvSpPr>
        <p:spPr>
          <a:xfrm>
            <a:off x="1996950" y="56977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PROJECT COMPONENTS</a:t>
            </a:r>
            <a:endParaRPr>
              <a:latin typeface="Times New Roman"/>
              <a:ea typeface="Times New Roman"/>
              <a:cs typeface="Times New Roman"/>
              <a:sym typeface="Times New Roman"/>
            </a:endParaRPr>
          </a:p>
        </p:txBody>
      </p:sp>
      <p:sp>
        <p:nvSpPr>
          <p:cNvPr id="422" name="Google Shape;422;p15"/>
          <p:cNvSpPr txBox="1"/>
          <p:nvPr/>
        </p:nvSpPr>
        <p:spPr>
          <a:xfrm>
            <a:off x="3140880" y="1001175"/>
            <a:ext cx="2862300"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CAE52"/>
              </a:buClr>
              <a:buSzPts val="2800"/>
              <a:buFont typeface="Abel"/>
              <a:buNone/>
            </a:pPr>
            <a:r>
              <a:rPr b="0" i="0" lang="en-US" sz="2800" u="none" cap="none" strike="noStrike">
                <a:solidFill>
                  <a:srgbClr val="DCAE52"/>
                </a:solidFill>
                <a:latin typeface="Times New Roman"/>
                <a:ea typeface="Times New Roman"/>
                <a:cs typeface="Times New Roman"/>
                <a:sym typeface="Times New Roman"/>
              </a:rPr>
              <a:t> ML Model</a:t>
            </a:r>
            <a:endParaRPr b="0" i="0" sz="1400" u="none" cap="none" strike="noStrike">
              <a:solidFill>
                <a:srgbClr val="000000"/>
              </a:solidFill>
              <a:latin typeface="Times New Roman"/>
              <a:ea typeface="Times New Roman"/>
              <a:cs typeface="Times New Roman"/>
              <a:sym typeface="Times New Roman"/>
            </a:endParaRPr>
          </a:p>
        </p:txBody>
      </p:sp>
      <p:sp>
        <p:nvSpPr>
          <p:cNvPr id="423" name="Google Shape;423;p15"/>
          <p:cNvSpPr txBox="1"/>
          <p:nvPr/>
        </p:nvSpPr>
        <p:spPr>
          <a:xfrm>
            <a:off x="788731" y="1985064"/>
            <a:ext cx="7566600" cy="20319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E9E2C9"/>
              </a:buClr>
              <a:buSzPts val="1200"/>
              <a:buFont typeface="Montserrat"/>
              <a:buNone/>
            </a:pPr>
            <a:r>
              <a:rPr b="0" i="0" lang="en-US" sz="1800" u="none" cap="none" strike="noStrike">
                <a:solidFill>
                  <a:srgbClr val="666666"/>
                </a:solidFill>
                <a:latin typeface="Times New Roman"/>
                <a:ea typeface="Times New Roman"/>
                <a:cs typeface="Times New Roman"/>
                <a:sym typeface="Times New Roman"/>
              </a:rPr>
              <a:t>User-Based Collaborative Filtering (UBCF) is a technique commonly employed in recommendation systems. It aims to provide personalized recommendations to users based on their similarities with other users. UBCF utilizes a collaborative approach by leveraging the preferences and behaviors of similar users to make suggestions. By analyzing the historical data of user interactions, UBCF identifies patterns and relationships to predict a user's interests and preferences accurately. </a:t>
            </a:r>
            <a:endParaRPr b="0" i="0" sz="18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16"/>
          <p:cNvPicPr preferRelativeResize="0"/>
          <p:nvPr/>
        </p:nvPicPr>
        <p:blipFill rotWithShape="1">
          <a:blip r:embed="rId3">
            <a:alphaModFix/>
          </a:blip>
          <a:srcRect b="0" l="0" r="0" t="0"/>
          <a:stretch/>
        </p:blipFill>
        <p:spPr>
          <a:xfrm>
            <a:off x="1116000" y="501138"/>
            <a:ext cx="6911999" cy="4141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73"/>
          <p:cNvSpPr txBox="1"/>
          <p:nvPr/>
        </p:nvSpPr>
        <p:spPr>
          <a:xfrm>
            <a:off x="1996950" y="539500"/>
            <a:ext cx="5150100" cy="43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300"/>
              <a:buFont typeface="Garamond"/>
              <a:buNone/>
            </a:pPr>
            <a:r>
              <a:rPr b="0" i="0" lang="en-US" sz="3300" u="none" cap="none" strike="noStrike">
                <a:solidFill>
                  <a:srgbClr val="262626"/>
                </a:solidFill>
                <a:latin typeface="Times New Roman"/>
                <a:ea typeface="Times New Roman"/>
                <a:cs typeface="Times New Roman"/>
                <a:sym typeface="Times New Roman"/>
              </a:rPr>
              <a:t>TABLE OF CONTENTS</a:t>
            </a:r>
            <a:endParaRPr b="0" i="0" sz="1400" u="none" cap="none" strike="noStrike">
              <a:solidFill>
                <a:srgbClr val="000000"/>
              </a:solidFill>
              <a:latin typeface="Times New Roman"/>
              <a:ea typeface="Times New Roman"/>
              <a:cs typeface="Times New Roman"/>
              <a:sym typeface="Times New Roman"/>
            </a:endParaRPr>
          </a:p>
        </p:txBody>
      </p:sp>
      <p:sp>
        <p:nvSpPr>
          <p:cNvPr id="191" name="Google Shape;191;p73"/>
          <p:cNvSpPr txBox="1"/>
          <p:nvPr/>
        </p:nvSpPr>
        <p:spPr>
          <a:xfrm>
            <a:off x="928233" y="1784585"/>
            <a:ext cx="2680200" cy="35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100"/>
              <a:buFont typeface="Arial"/>
              <a:buNone/>
            </a:pPr>
            <a:r>
              <a:rPr b="0" i="0" lang="en-US" sz="2000" u="none" cap="none" strike="noStrike">
                <a:solidFill>
                  <a:srgbClr val="262626"/>
                </a:solidFill>
                <a:latin typeface="Times New Roman"/>
                <a:ea typeface="Times New Roman"/>
                <a:cs typeface="Times New Roman"/>
                <a:sym typeface="Times New Roman"/>
              </a:rPr>
              <a:t>Introduction</a:t>
            </a:r>
            <a:endParaRPr b="0" i="0" sz="2000" u="none" cap="none" strike="noStrike">
              <a:solidFill>
                <a:srgbClr val="262626"/>
              </a:solidFill>
              <a:latin typeface="Times New Roman"/>
              <a:ea typeface="Times New Roman"/>
              <a:cs typeface="Times New Roman"/>
              <a:sym typeface="Times New Roman"/>
            </a:endParaRPr>
          </a:p>
        </p:txBody>
      </p:sp>
      <p:sp>
        <p:nvSpPr>
          <p:cNvPr id="192" name="Google Shape;192;p73"/>
          <p:cNvSpPr txBox="1"/>
          <p:nvPr/>
        </p:nvSpPr>
        <p:spPr>
          <a:xfrm>
            <a:off x="3231900" y="1784575"/>
            <a:ext cx="2680200" cy="35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100"/>
              <a:buFont typeface="Arial"/>
              <a:buNone/>
            </a:pPr>
            <a:r>
              <a:rPr b="0" i="0" lang="en-US" sz="2000" u="none" cap="none" strike="noStrike">
                <a:solidFill>
                  <a:srgbClr val="262626"/>
                </a:solidFill>
                <a:latin typeface="Times New Roman"/>
                <a:ea typeface="Times New Roman"/>
                <a:cs typeface="Times New Roman"/>
                <a:sym typeface="Times New Roman"/>
              </a:rPr>
              <a:t>Requirement Analysis</a:t>
            </a:r>
            <a:endParaRPr b="0" i="0" sz="1400" u="none" cap="none" strike="noStrike">
              <a:solidFill>
                <a:srgbClr val="000000"/>
              </a:solidFill>
              <a:latin typeface="Times New Roman"/>
              <a:ea typeface="Times New Roman"/>
              <a:cs typeface="Times New Roman"/>
              <a:sym typeface="Times New Roman"/>
            </a:endParaRPr>
          </a:p>
        </p:txBody>
      </p:sp>
      <p:sp>
        <p:nvSpPr>
          <p:cNvPr id="193" name="Google Shape;193;p73"/>
          <p:cNvSpPr txBox="1"/>
          <p:nvPr/>
        </p:nvSpPr>
        <p:spPr>
          <a:xfrm>
            <a:off x="1789672" y="1196099"/>
            <a:ext cx="957300" cy="57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000"/>
              <a:buFont typeface="Garamond"/>
              <a:buNone/>
            </a:pPr>
            <a:r>
              <a:rPr b="0" i="0" lang="en-US" sz="3300" u="none" cap="none" strike="noStrike">
                <a:solidFill>
                  <a:srgbClr val="262626"/>
                </a:solidFill>
                <a:latin typeface="Times New Roman"/>
                <a:ea typeface="Times New Roman"/>
                <a:cs typeface="Times New Roman"/>
                <a:sym typeface="Times New Roman"/>
              </a:rPr>
              <a:t>1.</a:t>
            </a:r>
            <a:endParaRPr b="0" i="0" sz="1400" u="none" cap="none" strike="noStrike">
              <a:solidFill>
                <a:srgbClr val="000000"/>
              </a:solidFill>
              <a:latin typeface="Times New Roman"/>
              <a:ea typeface="Times New Roman"/>
              <a:cs typeface="Times New Roman"/>
              <a:sym typeface="Times New Roman"/>
            </a:endParaRPr>
          </a:p>
        </p:txBody>
      </p:sp>
      <p:sp>
        <p:nvSpPr>
          <p:cNvPr id="194" name="Google Shape;194;p73"/>
          <p:cNvSpPr txBox="1"/>
          <p:nvPr/>
        </p:nvSpPr>
        <p:spPr>
          <a:xfrm>
            <a:off x="5535566" y="1784586"/>
            <a:ext cx="2680200" cy="35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100"/>
              <a:buFont typeface="Arial"/>
              <a:buNone/>
            </a:pPr>
            <a:r>
              <a:rPr b="0" i="0" lang="en-US" sz="2000" u="none" cap="none" strike="noStrike">
                <a:solidFill>
                  <a:srgbClr val="262626"/>
                </a:solidFill>
                <a:latin typeface="Times New Roman"/>
                <a:ea typeface="Times New Roman"/>
                <a:cs typeface="Times New Roman"/>
                <a:sym typeface="Times New Roman"/>
              </a:rPr>
              <a:t>Designing</a:t>
            </a:r>
            <a:endParaRPr b="0" i="0" sz="1400" u="none" cap="none" strike="noStrike">
              <a:solidFill>
                <a:srgbClr val="000000"/>
              </a:solidFill>
              <a:latin typeface="Times New Roman"/>
              <a:ea typeface="Times New Roman"/>
              <a:cs typeface="Times New Roman"/>
              <a:sym typeface="Times New Roman"/>
            </a:endParaRPr>
          </a:p>
        </p:txBody>
      </p:sp>
      <p:sp>
        <p:nvSpPr>
          <p:cNvPr id="195" name="Google Shape;195;p73"/>
          <p:cNvSpPr txBox="1"/>
          <p:nvPr/>
        </p:nvSpPr>
        <p:spPr>
          <a:xfrm>
            <a:off x="3231899" y="2901762"/>
            <a:ext cx="2680200" cy="35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100"/>
              <a:buFont typeface="Arial"/>
              <a:buNone/>
            </a:pPr>
            <a:r>
              <a:rPr b="0" i="0" lang="en-US" sz="2000" u="none" cap="none" strike="noStrike">
                <a:solidFill>
                  <a:srgbClr val="262626"/>
                </a:solidFill>
                <a:latin typeface="Times New Roman"/>
                <a:ea typeface="Times New Roman"/>
                <a:cs typeface="Times New Roman"/>
                <a:sym typeface="Times New Roman"/>
              </a:rPr>
              <a:t>Implementation</a:t>
            </a:r>
            <a:endParaRPr b="0" i="0" sz="1400" u="none" cap="none" strike="noStrike">
              <a:solidFill>
                <a:srgbClr val="000000"/>
              </a:solidFill>
              <a:latin typeface="Times New Roman"/>
              <a:ea typeface="Times New Roman"/>
              <a:cs typeface="Times New Roman"/>
              <a:sym typeface="Times New Roman"/>
            </a:endParaRPr>
          </a:p>
        </p:txBody>
      </p:sp>
      <p:sp>
        <p:nvSpPr>
          <p:cNvPr id="196" name="Google Shape;196;p73"/>
          <p:cNvSpPr txBox="1"/>
          <p:nvPr/>
        </p:nvSpPr>
        <p:spPr>
          <a:xfrm>
            <a:off x="4093359" y="1196111"/>
            <a:ext cx="957300" cy="57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000"/>
              <a:buFont typeface="Garamond"/>
              <a:buNone/>
            </a:pPr>
            <a:r>
              <a:rPr b="0" i="0" lang="en-US" sz="3300" u="none" cap="none" strike="noStrike">
                <a:solidFill>
                  <a:srgbClr val="262626"/>
                </a:solidFill>
                <a:latin typeface="Times New Roman"/>
                <a:ea typeface="Times New Roman"/>
                <a:cs typeface="Times New Roman"/>
                <a:sym typeface="Times New Roman"/>
              </a:rPr>
              <a:t>2.</a:t>
            </a:r>
            <a:endParaRPr b="0" i="0" sz="1400" u="none" cap="none" strike="noStrike">
              <a:solidFill>
                <a:srgbClr val="000000"/>
              </a:solidFill>
              <a:latin typeface="Times New Roman"/>
              <a:ea typeface="Times New Roman"/>
              <a:cs typeface="Times New Roman"/>
              <a:sym typeface="Times New Roman"/>
            </a:endParaRPr>
          </a:p>
        </p:txBody>
      </p:sp>
      <p:sp>
        <p:nvSpPr>
          <p:cNvPr id="197" name="Google Shape;197;p73"/>
          <p:cNvSpPr txBox="1"/>
          <p:nvPr/>
        </p:nvSpPr>
        <p:spPr>
          <a:xfrm>
            <a:off x="6307774" y="2901750"/>
            <a:ext cx="1135800" cy="35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100"/>
              <a:buFont typeface="Arial"/>
              <a:buNone/>
            </a:pPr>
            <a:r>
              <a:rPr b="0" i="0" lang="en-US" sz="2000" u="none" cap="none" strike="noStrike">
                <a:solidFill>
                  <a:srgbClr val="262626"/>
                </a:solidFill>
                <a:latin typeface="Garamond"/>
                <a:ea typeface="Garamond"/>
                <a:cs typeface="Garamond"/>
                <a:sym typeface="Garamond"/>
              </a:rPr>
              <a:t>Testing</a:t>
            </a:r>
            <a:endParaRPr b="0" i="0" sz="1400" u="none" cap="none" strike="noStrike">
              <a:solidFill>
                <a:srgbClr val="000000"/>
              </a:solidFill>
              <a:latin typeface="Arial"/>
              <a:ea typeface="Arial"/>
              <a:cs typeface="Arial"/>
              <a:sym typeface="Arial"/>
            </a:endParaRPr>
          </a:p>
        </p:txBody>
      </p:sp>
      <p:sp>
        <p:nvSpPr>
          <p:cNvPr id="198" name="Google Shape;198;p73"/>
          <p:cNvSpPr txBox="1"/>
          <p:nvPr/>
        </p:nvSpPr>
        <p:spPr>
          <a:xfrm>
            <a:off x="4268775" y="3998166"/>
            <a:ext cx="2894400" cy="64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100"/>
              <a:buFont typeface="Arial"/>
              <a:buNone/>
            </a:pPr>
            <a:r>
              <a:rPr b="0" i="0" lang="en-US" sz="2000" u="none" cap="none" strike="noStrike">
                <a:solidFill>
                  <a:srgbClr val="262626"/>
                </a:solidFill>
                <a:latin typeface="Times New Roman"/>
                <a:ea typeface="Times New Roman"/>
                <a:cs typeface="Times New Roman"/>
                <a:sym typeface="Times New Roman"/>
              </a:rPr>
              <a:t>Conclusion and Future work</a:t>
            </a:r>
            <a:endParaRPr b="0" i="0" sz="1400" u="none" cap="none" strike="noStrike">
              <a:solidFill>
                <a:srgbClr val="000000"/>
              </a:solidFill>
              <a:latin typeface="Times New Roman"/>
              <a:ea typeface="Times New Roman"/>
              <a:cs typeface="Times New Roman"/>
              <a:sym typeface="Times New Roman"/>
            </a:endParaRPr>
          </a:p>
        </p:txBody>
      </p:sp>
      <p:sp>
        <p:nvSpPr>
          <p:cNvPr id="199" name="Google Shape;199;p73"/>
          <p:cNvSpPr txBox="1"/>
          <p:nvPr/>
        </p:nvSpPr>
        <p:spPr>
          <a:xfrm>
            <a:off x="6397034" y="1196099"/>
            <a:ext cx="957300" cy="57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000"/>
              <a:buFont typeface="Garamond"/>
              <a:buNone/>
            </a:pPr>
            <a:r>
              <a:rPr b="0" i="0" lang="en-US" sz="3300" u="none" cap="none" strike="noStrike">
                <a:solidFill>
                  <a:srgbClr val="262626"/>
                </a:solidFill>
                <a:latin typeface="Times New Roman"/>
                <a:ea typeface="Times New Roman"/>
                <a:cs typeface="Times New Roman"/>
                <a:sym typeface="Times New Roman"/>
              </a:rPr>
              <a:t>3.</a:t>
            </a:r>
            <a:endParaRPr b="0" i="0" sz="1400" u="none" cap="none" strike="noStrike">
              <a:solidFill>
                <a:srgbClr val="000000"/>
              </a:solidFill>
              <a:latin typeface="Times New Roman"/>
              <a:ea typeface="Times New Roman"/>
              <a:cs typeface="Times New Roman"/>
              <a:sym typeface="Times New Roman"/>
            </a:endParaRPr>
          </a:p>
        </p:txBody>
      </p:sp>
      <p:sp>
        <p:nvSpPr>
          <p:cNvPr id="200" name="Google Shape;200;p73"/>
          <p:cNvSpPr txBox="1"/>
          <p:nvPr/>
        </p:nvSpPr>
        <p:spPr>
          <a:xfrm>
            <a:off x="4093359" y="2381074"/>
            <a:ext cx="957300" cy="57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000"/>
              <a:buFont typeface="Garamond"/>
              <a:buNone/>
            </a:pPr>
            <a:r>
              <a:rPr b="0" i="0" lang="en-US" sz="3300" u="none" cap="none" strike="noStrike">
                <a:solidFill>
                  <a:srgbClr val="262626"/>
                </a:solidFill>
                <a:latin typeface="Times New Roman"/>
                <a:ea typeface="Times New Roman"/>
                <a:cs typeface="Times New Roman"/>
                <a:sym typeface="Times New Roman"/>
              </a:rPr>
              <a:t>5.</a:t>
            </a:r>
            <a:endParaRPr b="0" i="0" sz="1400" u="none" cap="none" strike="noStrike">
              <a:solidFill>
                <a:srgbClr val="000000"/>
              </a:solidFill>
              <a:latin typeface="Times New Roman"/>
              <a:ea typeface="Times New Roman"/>
              <a:cs typeface="Times New Roman"/>
              <a:sym typeface="Times New Roman"/>
            </a:endParaRPr>
          </a:p>
        </p:txBody>
      </p:sp>
      <p:sp>
        <p:nvSpPr>
          <p:cNvPr id="201" name="Google Shape;201;p73"/>
          <p:cNvSpPr txBox="1"/>
          <p:nvPr/>
        </p:nvSpPr>
        <p:spPr>
          <a:xfrm>
            <a:off x="6397034" y="2414274"/>
            <a:ext cx="957300" cy="57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000"/>
              <a:buFont typeface="Garamond"/>
              <a:buNone/>
            </a:pPr>
            <a:r>
              <a:rPr b="0" i="0" lang="en-US" sz="3300" u="none" cap="none" strike="noStrike">
                <a:solidFill>
                  <a:srgbClr val="262626"/>
                </a:solidFill>
                <a:latin typeface="Times New Roman"/>
                <a:ea typeface="Times New Roman"/>
                <a:cs typeface="Times New Roman"/>
                <a:sym typeface="Times New Roman"/>
              </a:rPr>
              <a:t>6.</a:t>
            </a:r>
            <a:endParaRPr b="0" i="0" sz="1400" u="none" cap="none" strike="noStrike">
              <a:solidFill>
                <a:srgbClr val="000000"/>
              </a:solidFill>
              <a:latin typeface="Times New Roman"/>
              <a:ea typeface="Times New Roman"/>
              <a:cs typeface="Times New Roman"/>
              <a:sym typeface="Times New Roman"/>
            </a:endParaRPr>
          </a:p>
        </p:txBody>
      </p:sp>
      <p:sp>
        <p:nvSpPr>
          <p:cNvPr id="202" name="Google Shape;202;p73"/>
          <p:cNvSpPr txBox="1"/>
          <p:nvPr/>
        </p:nvSpPr>
        <p:spPr>
          <a:xfrm>
            <a:off x="2949934" y="3421574"/>
            <a:ext cx="957300" cy="57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000"/>
              <a:buFont typeface="Garamond"/>
              <a:buNone/>
            </a:pPr>
            <a:r>
              <a:rPr b="0" i="0" lang="en-US" sz="3300" u="none" cap="none" strike="noStrike">
                <a:solidFill>
                  <a:srgbClr val="262626"/>
                </a:solidFill>
                <a:latin typeface="Times New Roman"/>
                <a:ea typeface="Times New Roman"/>
                <a:cs typeface="Times New Roman"/>
                <a:sym typeface="Times New Roman"/>
              </a:rPr>
              <a:t>7.</a:t>
            </a:r>
            <a:endParaRPr b="0" i="0" sz="1400" u="none" cap="none" strike="noStrike">
              <a:solidFill>
                <a:srgbClr val="000000"/>
              </a:solidFill>
              <a:latin typeface="Times New Roman"/>
              <a:ea typeface="Times New Roman"/>
              <a:cs typeface="Times New Roman"/>
              <a:sym typeface="Times New Roman"/>
            </a:endParaRPr>
          </a:p>
        </p:txBody>
      </p:sp>
      <p:sp>
        <p:nvSpPr>
          <p:cNvPr id="203" name="Google Shape;203;p73"/>
          <p:cNvSpPr txBox="1"/>
          <p:nvPr/>
        </p:nvSpPr>
        <p:spPr>
          <a:xfrm>
            <a:off x="1789684" y="2381086"/>
            <a:ext cx="957300" cy="57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3000"/>
              <a:buFont typeface="Garamond"/>
              <a:buNone/>
            </a:pPr>
            <a:r>
              <a:rPr b="0" i="0" lang="en-US" sz="3300" u="none" cap="none" strike="noStrike">
                <a:solidFill>
                  <a:srgbClr val="262626"/>
                </a:solidFill>
                <a:latin typeface="Times New Roman"/>
                <a:ea typeface="Times New Roman"/>
                <a:cs typeface="Times New Roman"/>
                <a:sym typeface="Times New Roman"/>
              </a:rPr>
              <a:t>4.</a:t>
            </a:r>
            <a:endParaRPr b="0" i="0" sz="1400" u="none" cap="none" strike="noStrike">
              <a:solidFill>
                <a:srgbClr val="000000"/>
              </a:solidFill>
              <a:latin typeface="Times New Roman"/>
              <a:ea typeface="Times New Roman"/>
              <a:cs typeface="Times New Roman"/>
              <a:sym typeface="Times New Roman"/>
            </a:endParaRPr>
          </a:p>
        </p:txBody>
      </p:sp>
      <p:sp>
        <p:nvSpPr>
          <p:cNvPr id="204" name="Google Shape;204;p73"/>
          <p:cNvSpPr txBox="1"/>
          <p:nvPr/>
        </p:nvSpPr>
        <p:spPr>
          <a:xfrm>
            <a:off x="928216" y="2901749"/>
            <a:ext cx="2680200" cy="35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62626"/>
              </a:buClr>
              <a:buSzPts val="4200"/>
              <a:buFont typeface="Garamond"/>
              <a:buNone/>
            </a:pPr>
            <a:r>
              <a:rPr b="0" i="0" lang="en-US" sz="2200" u="none" cap="none" strike="noStrike">
                <a:solidFill>
                  <a:srgbClr val="262626"/>
                </a:solidFill>
                <a:latin typeface="Times New Roman"/>
                <a:ea typeface="Times New Roman"/>
                <a:cs typeface="Times New Roman"/>
                <a:sym typeface="Times New Roman"/>
              </a:rPr>
              <a:t>Project Aspects</a:t>
            </a:r>
            <a:endParaRPr b="0" i="0" sz="2200" u="none" cap="none" strike="noStrike">
              <a:solidFill>
                <a:srgbClr val="262626"/>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accent1"/>
              </a:buClr>
              <a:buSzPts val="2100"/>
              <a:buFont typeface="Arial"/>
              <a:buNone/>
            </a:pPr>
            <a:r>
              <a:t/>
            </a:r>
            <a:endParaRPr b="0" i="0" sz="100" u="none" cap="none" strike="noStrike">
              <a:solidFill>
                <a:srgbClr val="262626"/>
              </a:solidFill>
              <a:latin typeface="Times New Roman"/>
              <a:ea typeface="Times New Roman"/>
              <a:cs typeface="Times New Roman"/>
              <a:sym typeface="Times New Roman"/>
            </a:endParaRPr>
          </a:p>
        </p:txBody>
      </p:sp>
      <p:sp>
        <p:nvSpPr>
          <p:cNvPr id="205" name="Google Shape;205;p73"/>
          <p:cNvSpPr txBox="1"/>
          <p:nvPr/>
        </p:nvSpPr>
        <p:spPr>
          <a:xfrm>
            <a:off x="4973175" y="3421575"/>
            <a:ext cx="1485600" cy="6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00"/>
              <a:buFont typeface="Arial"/>
              <a:buNone/>
            </a:pPr>
            <a:r>
              <a:rPr b="0" i="0" lang="en-US" sz="3300" u="none" cap="none" strike="noStrike">
                <a:solidFill>
                  <a:srgbClr val="000000"/>
                </a:solidFill>
                <a:latin typeface="Times New Roman"/>
                <a:ea typeface="Times New Roman"/>
                <a:cs typeface="Times New Roman"/>
                <a:sym typeface="Times New Roman"/>
              </a:rPr>
              <a:t>8.</a:t>
            </a:r>
            <a:endParaRPr b="0" i="0" sz="3300" u="none" cap="none" strike="noStrike">
              <a:solidFill>
                <a:srgbClr val="000000"/>
              </a:solidFill>
              <a:latin typeface="Times New Roman"/>
              <a:ea typeface="Times New Roman"/>
              <a:cs typeface="Times New Roman"/>
              <a:sym typeface="Times New Roman"/>
            </a:endParaRPr>
          </a:p>
        </p:txBody>
      </p:sp>
      <p:sp>
        <p:nvSpPr>
          <p:cNvPr id="206" name="Google Shape;206;p73"/>
          <p:cNvSpPr txBox="1"/>
          <p:nvPr/>
        </p:nvSpPr>
        <p:spPr>
          <a:xfrm>
            <a:off x="2685775" y="3784200"/>
            <a:ext cx="1485600" cy="55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imes New Roman"/>
                <a:ea typeface="Times New Roman"/>
                <a:cs typeface="Times New Roman"/>
                <a:sym typeface="Times New Roman"/>
              </a:rPr>
              <a:t>Security</a:t>
            </a:r>
            <a:endParaRPr b="0" i="0" sz="2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7"/>
          <p:cNvSpPr txBox="1"/>
          <p:nvPr>
            <p:ph idx="1" type="body"/>
          </p:nvPr>
        </p:nvSpPr>
        <p:spPr>
          <a:xfrm>
            <a:off x="787338" y="1327364"/>
            <a:ext cx="7569300" cy="529200"/>
          </a:xfrm>
          <a:prstGeom prst="rect">
            <a:avLst/>
          </a:prstGeom>
          <a:noFill/>
          <a:ln>
            <a:noFill/>
          </a:ln>
        </p:spPr>
        <p:txBody>
          <a:bodyPr anchorCtr="0" anchor="ctr" bIns="91425" lIns="91425" spcFirstLastPara="1" rIns="91425" wrap="square" tIns="91425">
            <a:noAutofit/>
          </a:bodyPr>
          <a:lstStyle/>
          <a:p>
            <a:pPr indent="0" lvl="0" marL="139700" rtl="0" algn="ctr">
              <a:lnSpc>
                <a:spcPct val="100000"/>
              </a:lnSpc>
              <a:spcBef>
                <a:spcPts val="0"/>
              </a:spcBef>
              <a:spcAft>
                <a:spcPts val="0"/>
              </a:spcAft>
              <a:buClr>
                <a:srgbClr val="DCAE52"/>
              </a:buClr>
              <a:buSzPts val="1400"/>
              <a:buNone/>
            </a:pPr>
            <a:r>
              <a:rPr i="0" lang="en-US" sz="1800" u="none" cap="none" strike="noStrike">
                <a:solidFill>
                  <a:srgbClr val="DEAF53"/>
                </a:solidFill>
                <a:latin typeface="Times New Roman"/>
                <a:ea typeface="Times New Roman"/>
                <a:cs typeface="Times New Roman"/>
                <a:sym typeface="Times New Roman"/>
              </a:rPr>
              <a:t>Item-based (Collaborative Filtering) </a:t>
            </a:r>
            <a:endParaRPr>
              <a:latin typeface="Times New Roman"/>
              <a:ea typeface="Times New Roman"/>
              <a:cs typeface="Times New Roman"/>
              <a:sym typeface="Times New Roman"/>
            </a:endParaRPr>
          </a:p>
          <a:p>
            <a:pPr indent="0" lvl="0" marL="139700" marR="0" rtl="0" algn="ctr">
              <a:lnSpc>
                <a:spcPct val="100000"/>
              </a:lnSpc>
              <a:spcBef>
                <a:spcPts val="0"/>
              </a:spcBef>
              <a:spcAft>
                <a:spcPts val="0"/>
              </a:spcAft>
              <a:buClr>
                <a:srgbClr val="DCAE52"/>
              </a:buClr>
              <a:buSzPts val="1400"/>
              <a:buNone/>
            </a:pPr>
            <a:r>
              <a:t/>
            </a:r>
            <a:endParaRPr i="0" sz="1800" u="none" cap="none" strike="noStrike">
              <a:solidFill>
                <a:srgbClr val="DEAF53"/>
              </a:solidFill>
              <a:latin typeface="Times New Roman"/>
              <a:ea typeface="Times New Roman"/>
              <a:cs typeface="Times New Roman"/>
              <a:sym typeface="Times New Roman"/>
            </a:endParaRPr>
          </a:p>
        </p:txBody>
      </p:sp>
      <p:sp>
        <p:nvSpPr>
          <p:cNvPr id="434" name="Google Shape;434;p17"/>
          <p:cNvSpPr txBox="1"/>
          <p:nvPr>
            <p:ph type="title"/>
          </p:nvPr>
        </p:nvSpPr>
        <p:spPr>
          <a:xfrm>
            <a:off x="1996975" y="4714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PROJECT COMPONENTS</a:t>
            </a:r>
            <a:endParaRPr>
              <a:latin typeface="Times New Roman"/>
              <a:ea typeface="Times New Roman"/>
              <a:cs typeface="Times New Roman"/>
              <a:sym typeface="Times New Roman"/>
            </a:endParaRPr>
          </a:p>
        </p:txBody>
      </p:sp>
      <p:sp>
        <p:nvSpPr>
          <p:cNvPr id="435" name="Google Shape;435;p17"/>
          <p:cNvSpPr txBox="1"/>
          <p:nvPr/>
        </p:nvSpPr>
        <p:spPr>
          <a:xfrm>
            <a:off x="3140805" y="902825"/>
            <a:ext cx="2862300"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CAE52"/>
              </a:buClr>
              <a:buSzPts val="2800"/>
              <a:buFont typeface="Abel"/>
              <a:buNone/>
            </a:pPr>
            <a:r>
              <a:rPr b="0" i="0" lang="en-US" sz="2800" u="none" cap="none" strike="noStrike">
                <a:solidFill>
                  <a:srgbClr val="DCAE52"/>
                </a:solidFill>
                <a:latin typeface="Times New Roman"/>
                <a:ea typeface="Times New Roman"/>
                <a:cs typeface="Times New Roman"/>
                <a:sym typeface="Times New Roman"/>
              </a:rPr>
              <a:t> ML Model</a:t>
            </a:r>
            <a:endParaRPr b="0" i="0" sz="1400" u="none" cap="none" strike="noStrike">
              <a:solidFill>
                <a:srgbClr val="000000"/>
              </a:solidFill>
              <a:latin typeface="Times New Roman"/>
              <a:ea typeface="Times New Roman"/>
              <a:cs typeface="Times New Roman"/>
              <a:sym typeface="Times New Roman"/>
            </a:endParaRPr>
          </a:p>
        </p:txBody>
      </p:sp>
      <p:sp>
        <p:nvSpPr>
          <p:cNvPr id="436" name="Google Shape;436;p17"/>
          <p:cNvSpPr txBox="1"/>
          <p:nvPr/>
        </p:nvSpPr>
        <p:spPr>
          <a:xfrm>
            <a:off x="529529" y="1663660"/>
            <a:ext cx="80850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400" u="none" cap="none" strike="noStrike">
                <a:solidFill>
                  <a:srgbClr val="666666"/>
                </a:solidFill>
                <a:latin typeface="Times New Roman"/>
                <a:ea typeface="Times New Roman"/>
                <a:cs typeface="Times New Roman"/>
                <a:sym typeface="Times New Roman"/>
              </a:rPr>
              <a:t>Item-Based Collaborative Filtering (IBCF) is a technique widely employed in recommendation systems. It aims to provide personalized recommendations to users based on the similarities between items in the system. IBCF leverages the historical data of user-item interactions to identify patterns and relationships between items. By analyzing the preferences and behaviors of users who have interacted with similar items, IBCF can predict a user's interests and preferences accurately. This approach enhances the recommendation process by suggesting items that are similar to those a user has previously engaged with, leading to a more tailored and satisfying user experience.</a:t>
            </a:r>
            <a:endParaRPr b="0" i="0" sz="1800" u="none" cap="none" strike="noStrike">
              <a:solidFill>
                <a:srgbClr val="666666"/>
              </a:solidFill>
              <a:latin typeface="Times New Roman"/>
              <a:ea typeface="Times New Roman"/>
              <a:cs typeface="Times New Roman"/>
              <a:sym typeface="Times New Roman"/>
            </a:endParaRPr>
          </a:p>
        </p:txBody>
      </p:sp>
      <p:pic>
        <p:nvPicPr>
          <p:cNvPr id="437" name="Google Shape;437;p17"/>
          <p:cNvPicPr preferRelativeResize="0"/>
          <p:nvPr/>
        </p:nvPicPr>
        <p:blipFill rotWithShape="1">
          <a:blip r:embed="rId3">
            <a:alphaModFix/>
          </a:blip>
          <a:srcRect b="0" l="0" r="0" t="0"/>
          <a:stretch/>
        </p:blipFill>
        <p:spPr>
          <a:xfrm>
            <a:off x="1154000" y="3479850"/>
            <a:ext cx="6836026" cy="1164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8"/>
          <p:cNvSpPr txBox="1"/>
          <p:nvPr>
            <p:ph idx="1" type="body"/>
          </p:nvPr>
        </p:nvSpPr>
        <p:spPr>
          <a:xfrm>
            <a:off x="1762495" y="1458640"/>
            <a:ext cx="4110900" cy="529200"/>
          </a:xfrm>
          <a:prstGeom prst="rect">
            <a:avLst/>
          </a:prstGeom>
          <a:noFill/>
          <a:ln>
            <a:noFill/>
          </a:ln>
        </p:spPr>
        <p:txBody>
          <a:bodyPr anchorCtr="0" anchor="ctr" bIns="91425" lIns="91425" spcFirstLastPara="1" rIns="91425" wrap="square" tIns="91425">
            <a:noAutofit/>
          </a:bodyPr>
          <a:lstStyle/>
          <a:p>
            <a:pPr indent="0" lvl="0" marL="139700" marR="0" rtl="0" algn="l">
              <a:lnSpc>
                <a:spcPct val="100000"/>
              </a:lnSpc>
              <a:spcBef>
                <a:spcPts val="0"/>
              </a:spcBef>
              <a:spcAft>
                <a:spcPts val="0"/>
              </a:spcAft>
              <a:buClr>
                <a:srgbClr val="DCAE52"/>
              </a:buClr>
              <a:buSzPts val="1400"/>
              <a:buNone/>
            </a:pPr>
            <a:r>
              <a:rPr i="0" lang="en-US" sz="1800" u="none" cap="none" strike="noStrike">
                <a:solidFill>
                  <a:srgbClr val="DEAF53"/>
                </a:solidFill>
                <a:latin typeface="Times New Roman"/>
                <a:ea typeface="Times New Roman"/>
                <a:cs typeface="Times New Roman"/>
                <a:sym typeface="Times New Roman"/>
              </a:rPr>
              <a:t>Making Prediction on New Data:</a:t>
            </a:r>
            <a:endParaRPr>
              <a:latin typeface="Times New Roman"/>
              <a:ea typeface="Times New Roman"/>
              <a:cs typeface="Times New Roman"/>
              <a:sym typeface="Times New Roman"/>
            </a:endParaRPr>
          </a:p>
        </p:txBody>
      </p:sp>
      <p:sp>
        <p:nvSpPr>
          <p:cNvPr id="443" name="Google Shape;443;p18"/>
          <p:cNvSpPr txBox="1"/>
          <p:nvPr>
            <p:ph type="title"/>
          </p:nvPr>
        </p:nvSpPr>
        <p:spPr>
          <a:xfrm>
            <a:off x="1996950" y="539500"/>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PROJECT COMPONENTS</a:t>
            </a:r>
            <a:endParaRPr>
              <a:latin typeface="Times New Roman"/>
              <a:ea typeface="Times New Roman"/>
              <a:cs typeface="Times New Roman"/>
              <a:sym typeface="Times New Roman"/>
            </a:endParaRPr>
          </a:p>
        </p:txBody>
      </p:sp>
      <p:sp>
        <p:nvSpPr>
          <p:cNvPr id="444" name="Google Shape;444;p18"/>
          <p:cNvSpPr txBox="1"/>
          <p:nvPr/>
        </p:nvSpPr>
        <p:spPr>
          <a:xfrm>
            <a:off x="3140851" y="970900"/>
            <a:ext cx="2862300" cy="52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CAE52"/>
              </a:buClr>
              <a:buSzPts val="2800"/>
              <a:buFont typeface="Abel"/>
              <a:buNone/>
            </a:pPr>
            <a:r>
              <a:rPr b="0" i="0" lang="en-US" sz="2800" u="none" cap="none" strike="noStrike">
                <a:solidFill>
                  <a:srgbClr val="DCAE52"/>
                </a:solidFill>
                <a:latin typeface="Times New Roman"/>
                <a:ea typeface="Times New Roman"/>
                <a:cs typeface="Times New Roman"/>
                <a:sym typeface="Times New Roman"/>
              </a:rPr>
              <a:t> ML Model</a:t>
            </a:r>
            <a:endParaRPr b="0" i="0" sz="1400" u="none" cap="none" strike="noStrike">
              <a:solidFill>
                <a:srgbClr val="000000"/>
              </a:solidFill>
              <a:latin typeface="Times New Roman"/>
              <a:ea typeface="Times New Roman"/>
              <a:cs typeface="Times New Roman"/>
              <a:sym typeface="Times New Roman"/>
            </a:endParaRPr>
          </a:p>
        </p:txBody>
      </p:sp>
      <p:sp>
        <p:nvSpPr>
          <p:cNvPr id="445" name="Google Shape;445;p18"/>
          <p:cNvSpPr txBox="1"/>
          <p:nvPr/>
        </p:nvSpPr>
        <p:spPr>
          <a:xfrm>
            <a:off x="1924050" y="1885106"/>
            <a:ext cx="52959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400" u="none" cap="none" strike="noStrike">
                <a:solidFill>
                  <a:srgbClr val="666666"/>
                </a:solidFill>
                <a:latin typeface="Times New Roman"/>
                <a:ea typeface="Times New Roman"/>
                <a:cs typeface="Times New Roman"/>
                <a:sym typeface="Times New Roman"/>
              </a:rPr>
              <a:t>Making predictions on new data using a Collaborative filtering machine learning model involves applying the model to the new data to generate a prediction of output. The general process of making predictions are: preprocessing of the new data, loading the model with the data using python libraries , formatting the input, prediction generation, output interpretation and postprocessing.</a:t>
            </a:r>
            <a:endParaRPr b="0" i="0" sz="1400" u="none" cap="none" strike="noStrike">
              <a:solidFill>
                <a:srgbClr val="666666"/>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9"/>
          <p:cNvSpPr txBox="1"/>
          <p:nvPr>
            <p:ph type="title"/>
          </p:nvPr>
        </p:nvSpPr>
        <p:spPr>
          <a:xfrm>
            <a:off x="1996950" y="539500"/>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PROJECT COMPONENTS</a:t>
            </a:r>
            <a:endParaRPr>
              <a:latin typeface="Times New Roman"/>
              <a:ea typeface="Times New Roman"/>
              <a:cs typeface="Times New Roman"/>
              <a:sym typeface="Times New Roman"/>
            </a:endParaRPr>
          </a:p>
        </p:txBody>
      </p:sp>
      <p:sp>
        <p:nvSpPr>
          <p:cNvPr id="451" name="Google Shape;451;p19"/>
          <p:cNvSpPr txBox="1"/>
          <p:nvPr/>
        </p:nvSpPr>
        <p:spPr>
          <a:xfrm>
            <a:off x="3140842" y="970900"/>
            <a:ext cx="28623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CAE52"/>
              </a:buClr>
              <a:buSzPts val="2800"/>
              <a:buFont typeface="Abel"/>
              <a:buNone/>
            </a:pPr>
            <a:r>
              <a:rPr b="0" i="0" lang="en-US" sz="2800" u="none" cap="none" strike="noStrike">
                <a:solidFill>
                  <a:srgbClr val="DCAE52"/>
                </a:solidFill>
                <a:latin typeface="Times New Roman"/>
                <a:ea typeface="Times New Roman"/>
                <a:cs typeface="Times New Roman"/>
                <a:sym typeface="Times New Roman"/>
              </a:rPr>
              <a:t>Book Database</a:t>
            </a:r>
            <a:endParaRPr b="0" i="0" sz="1400" u="none" cap="none" strike="noStrike">
              <a:solidFill>
                <a:srgbClr val="000000"/>
              </a:solidFill>
              <a:latin typeface="Times New Roman"/>
              <a:ea typeface="Times New Roman"/>
              <a:cs typeface="Times New Roman"/>
              <a:sym typeface="Times New Roman"/>
            </a:endParaRPr>
          </a:p>
        </p:txBody>
      </p:sp>
      <p:sp>
        <p:nvSpPr>
          <p:cNvPr id="452" name="Google Shape;452;p19"/>
          <p:cNvSpPr/>
          <p:nvPr/>
        </p:nvSpPr>
        <p:spPr>
          <a:xfrm>
            <a:off x="1955725" y="1603850"/>
            <a:ext cx="5232600" cy="2686200"/>
          </a:xfrm>
          <a:prstGeom prst="rect">
            <a:avLst/>
          </a:prstGeom>
          <a:solidFill>
            <a:srgbClr val="ECE0C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Garamond"/>
              <a:buNone/>
            </a:pPr>
            <a:r>
              <a:t/>
            </a:r>
            <a:endParaRPr b="0" i="0" sz="1400" u="none" cap="none" strike="noStrike">
              <a:solidFill>
                <a:schemeClr val="lt1"/>
              </a:solidFill>
              <a:latin typeface="Arial"/>
              <a:ea typeface="Arial"/>
              <a:cs typeface="Arial"/>
              <a:sym typeface="Arial"/>
            </a:endParaRPr>
          </a:p>
        </p:txBody>
      </p:sp>
      <p:sp>
        <p:nvSpPr>
          <p:cNvPr id="453" name="Google Shape;453;p19"/>
          <p:cNvSpPr txBox="1"/>
          <p:nvPr/>
        </p:nvSpPr>
        <p:spPr>
          <a:xfrm>
            <a:off x="2625628" y="1813587"/>
            <a:ext cx="3892800" cy="585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E9E2C9"/>
              </a:buClr>
              <a:buSzPts val="1400"/>
              <a:buFont typeface="Montserrat"/>
              <a:buNone/>
            </a:pPr>
            <a:r>
              <a:rPr b="0" i="0" lang="en-US" sz="1600" u="none" cap="none" strike="noStrike">
                <a:solidFill>
                  <a:srgbClr val="7F7F7F"/>
                </a:solidFill>
                <a:latin typeface="Montserrat"/>
                <a:ea typeface="Montserrat"/>
                <a:cs typeface="Montserrat"/>
                <a:sym typeface="Montserrat"/>
              </a:rPr>
              <a:t>By web scraping various sources we managed to collect more than</a:t>
            </a:r>
            <a:endParaRPr b="0" i="0" sz="1800" u="none" cap="none" strike="noStrike">
              <a:solidFill>
                <a:srgbClr val="7F7F7F"/>
              </a:solidFill>
              <a:latin typeface="Garamond"/>
              <a:ea typeface="Garamond"/>
              <a:cs typeface="Garamond"/>
              <a:sym typeface="Garamond"/>
            </a:endParaRPr>
          </a:p>
        </p:txBody>
      </p:sp>
      <p:sp>
        <p:nvSpPr>
          <p:cNvPr id="454" name="Google Shape;454;p19"/>
          <p:cNvSpPr txBox="1"/>
          <p:nvPr/>
        </p:nvSpPr>
        <p:spPr>
          <a:xfrm>
            <a:off x="2137965" y="2602000"/>
            <a:ext cx="4868100" cy="1108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DCAE52"/>
              </a:buClr>
              <a:buSzPts val="6600"/>
              <a:buFont typeface="Abel"/>
              <a:buNone/>
            </a:pPr>
            <a:r>
              <a:rPr b="0" i="0" lang="en-US" sz="6600" u="none" cap="none" strike="noStrike">
                <a:solidFill>
                  <a:srgbClr val="7F7F7F"/>
                </a:solidFill>
                <a:latin typeface="Abel"/>
                <a:ea typeface="Abel"/>
                <a:cs typeface="Abel"/>
                <a:sym typeface="Abel"/>
              </a:rPr>
              <a:t>50,000 Books</a:t>
            </a:r>
            <a:endParaRPr b="0" i="0" sz="6600" u="none" cap="none" strike="noStrike">
              <a:solidFill>
                <a:srgbClr val="7F7F7F"/>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5"/>
          <p:cNvSpPr txBox="1"/>
          <p:nvPr>
            <p:ph type="title"/>
          </p:nvPr>
        </p:nvSpPr>
        <p:spPr>
          <a:xfrm>
            <a:off x="2439450" y="2571750"/>
            <a:ext cx="42651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4200"/>
              <a:buFont typeface="Garamond"/>
              <a:buNone/>
            </a:pPr>
            <a:r>
              <a:rPr lang="en-US">
                <a:latin typeface="Times New Roman"/>
                <a:ea typeface="Times New Roman"/>
                <a:cs typeface="Times New Roman"/>
                <a:sym typeface="Times New Roman"/>
              </a:rPr>
              <a:t>Implementation</a:t>
            </a:r>
            <a:endParaRPr>
              <a:latin typeface="Times New Roman"/>
              <a:ea typeface="Times New Roman"/>
              <a:cs typeface="Times New Roman"/>
              <a:sym typeface="Times New Roman"/>
            </a:endParaRPr>
          </a:p>
        </p:txBody>
      </p:sp>
      <p:sp>
        <p:nvSpPr>
          <p:cNvPr id="460" name="Google Shape;460;p35"/>
          <p:cNvSpPr txBox="1"/>
          <p:nvPr>
            <p:ph idx="2" type="title"/>
          </p:nvPr>
        </p:nvSpPr>
        <p:spPr>
          <a:xfrm>
            <a:off x="3082350" y="1102192"/>
            <a:ext cx="2979300" cy="13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12000"/>
              <a:buFont typeface="Garamond"/>
              <a:buNone/>
            </a:pPr>
            <a:r>
              <a:rPr lang="en-US">
                <a:latin typeface="Times New Roman"/>
                <a:ea typeface="Times New Roman"/>
                <a:cs typeface="Times New Roman"/>
                <a:sym typeface="Times New Roman"/>
              </a:rPr>
              <a:t>5</a:t>
            </a:r>
            <a:endParaRPr>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6"/>
          <p:cNvSpPr txBox="1"/>
          <p:nvPr>
            <p:ph type="title"/>
          </p:nvPr>
        </p:nvSpPr>
        <p:spPr>
          <a:xfrm>
            <a:off x="1996950" y="4578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Mobile Application</a:t>
            </a:r>
            <a:endParaRPr>
              <a:latin typeface="Times New Roman"/>
              <a:ea typeface="Times New Roman"/>
              <a:cs typeface="Times New Roman"/>
              <a:sym typeface="Times New Roman"/>
            </a:endParaRPr>
          </a:p>
        </p:txBody>
      </p:sp>
      <p:sp>
        <p:nvSpPr>
          <p:cNvPr id="466" name="Google Shape;466;p36"/>
          <p:cNvSpPr txBox="1"/>
          <p:nvPr/>
        </p:nvSpPr>
        <p:spPr>
          <a:xfrm>
            <a:off x="1093225" y="2080575"/>
            <a:ext cx="3993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800" u="none" cap="none" strike="noStrike">
                <a:solidFill>
                  <a:srgbClr val="0C0C0C"/>
                </a:solidFill>
                <a:highlight>
                  <a:schemeClr val="lt1"/>
                </a:highlight>
                <a:latin typeface="Montserrat"/>
                <a:ea typeface="Montserrat"/>
                <a:cs typeface="Montserrat"/>
                <a:sym typeface="Montserrat"/>
              </a:rPr>
              <a:t>Sign UP page where users fill their information to register on the application</a:t>
            </a:r>
            <a:endParaRPr b="0" i="0" sz="1800" u="none" cap="none" strike="noStrike">
              <a:solidFill>
                <a:srgbClr val="0C0C0C"/>
              </a:solidFill>
              <a:highlight>
                <a:schemeClr val="lt1"/>
              </a:highlight>
              <a:latin typeface="Garamond"/>
              <a:ea typeface="Garamond"/>
              <a:cs typeface="Garamond"/>
              <a:sym typeface="Garamond"/>
            </a:endParaRPr>
          </a:p>
        </p:txBody>
      </p:sp>
      <p:pic>
        <p:nvPicPr>
          <p:cNvPr id="467" name="Google Shape;467;p36"/>
          <p:cNvPicPr preferRelativeResize="0"/>
          <p:nvPr/>
        </p:nvPicPr>
        <p:blipFill rotWithShape="1">
          <a:blip r:embed="rId3">
            <a:alphaModFix/>
          </a:blip>
          <a:srcRect b="0" l="0" r="0" t="0"/>
          <a:stretch/>
        </p:blipFill>
        <p:spPr>
          <a:xfrm>
            <a:off x="6113375" y="934625"/>
            <a:ext cx="2179675" cy="37040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7"/>
          <p:cNvSpPr txBox="1"/>
          <p:nvPr>
            <p:ph type="title"/>
          </p:nvPr>
        </p:nvSpPr>
        <p:spPr>
          <a:xfrm>
            <a:off x="1996950" y="4534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Mobile Application</a:t>
            </a:r>
            <a:endParaRPr>
              <a:latin typeface="Times New Roman"/>
              <a:ea typeface="Times New Roman"/>
              <a:cs typeface="Times New Roman"/>
              <a:sym typeface="Times New Roman"/>
            </a:endParaRPr>
          </a:p>
        </p:txBody>
      </p:sp>
      <p:sp>
        <p:nvSpPr>
          <p:cNvPr id="473" name="Google Shape;473;p37"/>
          <p:cNvSpPr txBox="1"/>
          <p:nvPr/>
        </p:nvSpPr>
        <p:spPr>
          <a:xfrm>
            <a:off x="1017600" y="2156200"/>
            <a:ext cx="35928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800" u="none" cap="none" strike="noStrike">
                <a:solidFill>
                  <a:schemeClr val="dk1"/>
                </a:solidFill>
                <a:latin typeface="Montserrat"/>
                <a:ea typeface="Montserrat"/>
                <a:cs typeface="Montserrat"/>
                <a:sym typeface="Montserrat"/>
              </a:rPr>
              <a:t>Login page where users enter their email and password to gain access to the application</a:t>
            </a:r>
            <a:endParaRPr b="0" i="0" sz="1800" u="none" cap="none" strike="noStrike">
              <a:solidFill>
                <a:schemeClr val="dk1"/>
              </a:solidFill>
              <a:latin typeface="Garamond"/>
              <a:ea typeface="Garamond"/>
              <a:cs typeface="Garamond"/>
              <a:sym typeface="Garamond"/>
            </a:endParaRPr>
          </a:p>
        </p:txBody>
      </p:sp>
      <p:pic>
        <p:nvPicPr>
          <p:cNvPr id="474" name="Google Shape;474;p37"/>
          <p:cNvPicPr preferRelativeResize="0"/>
          <p:nvPr/>
        </p:nvPicPr>
        <p:blipFill rotWithShape="1">
          <a:blip r:embed="rId3">
            <a:alphaModFix/>
          </a:blip>
          <a:srcRect b="0" l="0" r="0" t="0"/>
          <a:stretch/>
        </p:blipFill>
        <p:spPr>
          <a:xfrm>
            <a:off x="6131875" y="954950"/>
            <a:ext cx="2207624" cy="3557474"/>
          </a:xfrm>
          <a:prstGeom prst="rect">
            <a:avLst/>
          </a:prstGeom>
          <a:noFill/>
          <a:ln cap="flat" cmpd="sng" w="9525">
            <a:solidFill>
              <a:schemeClr val="accent5"/>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8"/>
          <p:cNvSpPr txBox="1"/>
          <p:nvPr>
            <p:ph type="title"/>
          </p:nvPr>
        </p:nvSpPr>
        <p:spPr>
          <a:xfrm>
            <a:off x="1996950" y="4534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Mobile Application</a:t>
            </a:r>
            <a:endParaRPr>
              <a:latin typeface="Times New Roman"/>
              <a:ea typeface="Times New Roman"/>
              <a:cs typeface="Times New Roman"/>
              <a:sym typeface="Times New Roman"/>
            </a:endParaRPr>
          </a:p>
        </p:txBody>
      </p:sp>
      <p:sp>
        <p:nvSpPr>
          <p:cNvPr id="480" name="Google Shape;480;p38"/>
          <p:cNvSpPr txBox="1"/>
          <p:nvPr/>
        </p:nvSpPr>
        <p:spPr>
          <a:xfrm>
            <a:off x="1070550" y="2088125"/>
            <a:ext cx="3773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800" u="none" cap="none" strike="noStrike">
                <a:solidFill>
                  <a:schemeClr val="dk1"/>
                </a:solidFill>
                <a:latin typeface="Montserrat"/>
                <a:ea typeface="Montserrat"/>
                <a:cs typeface="Montserrat"/>
                <a:sym typeface="Montserrat"/>
              </a:rPr>
              <a:t>The Home page where users can find all books</a:t>
            </a:r>
            <a:endParaRPr b="0" i="0" sz="1800" u="none" cap="none" strike="noStrike">
              <a:solidFill>
                <a:schemeClr val="dk1"/>
              </a:solidFill>
              <a:latin typeface="Garamond"/>
              <a:ea typeface="Garamond"/>
              <a:cs typeface="Garamond"/>
              <a:sym typeface="Garamond"/>
            </a:endParaRPr>
          </a:p>
        </p:txBody>
      </p:sp>
      <p:pic>
        <p:nvPicPr>
          <p:cNvPr id="481" name="Google Shape;481;p38"/>
          <p:cNvPicPr preferRelativeResize="0"/>
          <p:nvPr/>
        </p:nvPicPr>
        <p:blipFill rotWithShape="1">
          <a:blip r:embed="rId3">
            <a:alphaModFix/>
          </a:blip>
          <a:srcRect b="0" l="0" r="0" t="0"/>
          <a:stretch/>
        </p:blipFill>
        <p:spPr>
          <a:xfrm>
            <a:off x="6132275" y="933250"/>
            <a:ext cx="2290450" cy="36182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9"/>
          <p:cNvSpPr txBox="1"/>
          <p:nvPr>
            <p:ph type="title"/>
          </p:nvPr>
        </p:nvSpPr>
        <p:spPr>
          <a:xfrm>
            <a:off x="1996950" y="4534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Mobile Application</a:t>
            </a:r>
            <a:endParaRPr>
              <a:latin typeface="Times New Roman"/>
              <a:ea typeface="Times New Roman"/>
              <a:cs typeface="Times New Roman"/>
              <a:sym typeface="Times New Roman"/>
            </a:endParaRPr>
          </a:p>
        </p:txBody>
      </p:sp>
      <p:sp>
        <p:nvSpPr>
          <p:cNvPr id="487" name="Google Shape;487;p39"/>
          <p:cNvSpPr txBox="1"/>
          <p:nvPr/>
        </p:nvSpPr>
        <p:spPr>
          <a:xfrm>
            <a:off x="1062975" y="1967100"/>
            <a:ext cx="37668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800" u="none" cap="none" strike="noStrike">
                <a:solidFill>
                  <a:schemeClr val="dk1"/>
                </a:solidFill>
                <a:latin typeface="Montserrat"/>
                <a:ea typeface="Montserrat"/>
                <a:cs typeface="Montserrat"/>
                <a:sym typeface="Montserrat"/>
              </a:rPr>
              <a:t>Search for books page where users can search for books and show his history</a:t>
            </a:r>
            <a:endParaRPr b="0" i="0" sz="1800" u="none" cap="none" strike="noStrike">
              <a:solidFill>
                <a:schemeClr val="dk1"/>
              </a:solidFill>
              <a:latin typeface="Garamond"/>
              <a:ea typeface="Garamond"/>
              <a:cs typeface="Garamond"/>
              <a:sym typeface="Garamond"/>
            </a:endParaRPr>
          </a:p>
        </p:txBody>
      </p:sp>
      <p:pic>
        <p:nvPicPr>
          <p:cNvPr id="488" name="Google Shape;488;p39"/>
          <p:cNvPicPr preferRelativeResize="0"/>
          <p:nvPr/>
        </p:nvPicPr>
        <p:blipFill rotWithShape="1">
          <a:blip r:embed="rId3">
            <a:alphaModFix/>
          </a:blip>
          <a:srcRect b="0" l="0" r="0" t="0"/>
          <a:stretch/>
        </p:blipFill>
        <p:spPr>
          <a:xfrm>
            <a:off x="6107800" y="923700"/>
            <a:ext cx="2337600" cy="36052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0"/>
          <p:cNvSpPr txBox="1"/>
          <p:nvPr>
            <p:ph type="title"/>
          </p:nvPr>
        </p:nvSpPr>
        <p:spPr>
          <a:xfrm>
            <a:off x="1996950" y="4534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Mobile Application</a:t>
            </a:r>
            <a:endParaRPr>
              <a:latin typeface="Times New Roman"/>
              <a:ea typeface="Times New Roman"/>
              <a:cs typeface="Times New Roman"/>
              <a:sym typeface="Times New Roman"/>
            </a:endParaRPr>
          </a:p>
        </p:txBody>
      </p:sp>
      <p:sp>
        <p:nvSpPr>
          <p:cNvPr id="494" name="Google Shape;494;p40"/>
          <p:cNvSpPr txBox="1"/>
          <p:nvPr/>
        </p:nvSpPr>
        <p:spPr>
          <a:xfrm>
            <a:off x="1085675" y="2035175"/>
            <a:ext cx="41148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800" u="none" cap="none" strike="noStrike">
                <a:solidFill>
                  <a:schemeClr val="dk1"/>
                </a:solidFill>
                <a:latin typeface="Montserrat"/>
                <a:ea typeface="Montserrat"/>
                <a:cs typeface="Montserrat"/>
                <a:sym typeface="Montserrat"/>
              </a:rPr>
              <a:t>The search results page where books matching the search query are shown in a list of books</a:t>
            </a:r>
            <a:endParaRPr b="0" i="0" sz="1800" u="none" cap="none" strike="noStrike">
              <a:solidFill>
                <a:schemeClr val="dk1"/>
              </a:solidFill>
              <a:latin typeface="Garamond"/>
              <a:ea typeface="Garamond"/>
              <a:cs typeface="Garamond"/>
              <a:sym typeface="Garamond"/>
            </a:endParaRPr>
          </a:p>
        </p:txBody>
      </p:sp>
      <p:pic>
        <p:nvPicPr>
          <p:cNvPr id="495" name="Google Shape;495;p40"/>
          <p:cNvPicPr preferRelativeResize="0"/>
          <p:nvPr/>
        </p:nvPicPr>
        <p:blipFill rotWithShape="1">
          <a:blip r:embed="rId3">
            <a:alphaModFix/>
          </a:blip>
          <a:srcRect b="0" l="0" r="0" t="0"/>
          <a:stretch/>
        </p:blipFill>
        <p:spPr>
          <a:xfrm>
            <a:off x="6110875" y="945975"/>
            <a:ext cx="2327725" cy="3592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1"/>
          <p:cNvSpPr txBox="1"/>
          <p:nvPr>
            <p:ph type="title"/>
          </p:nvPr>
        </p:nvSpPr>
        <p:spPr>
          <a:xfrm>
            <a:off x="1996950" y="4534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Mobile Application</a:t>
            </a:r>
            <a:endParaRPr>
              <a:latin typeface="Times New Roman"/>
              <a:ea typeface="Times New Roman"/>
              <a:cs typeface="Times New Roman"/>
              <a:sym typeface="Times New Roman"/>
            </a:endParaRPr>
          </a:p>
        </p:txBody>
      </p:sp>
      <p:sp>
        <p:nvSpPr>
          <p:cNvPr id="501" name="Google Shape;501;p41"/>
          <p:cNvSpPr txBox="1"/>
          <p:nvPr/>
        </p:nvSpPr>
        <p:spPr>
          <a:xfrm>
            <a:off x="1093225" y="2012500"/>
            <a:ext cx="42357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800" u="none" cap="none" strike="noStrike">
                <a:solidFill>
                  <a:schemeClr val="dk1"/>
                </a:solidFill>
                <a:latin typeface="Montserrat"/>
                <a:ea typeface="Montserrat"/>
                <a:cs typeface="Montserrat"/>
                <a:sym typeface="Montserrat"/>
              </a:rPr>
              <a:t>Recommendation page where users can view all recommendation books based on his favourite books</a:t>
            </a:r>
            <a:endParaRPr b="0" i="0" sz="1800" u="none" cap="none" strike="noStrike">
              <a:solidFill>
                <a:schemeClr val="dk1"/>
              </a:solidFill>
              <a:latin typeface="Garamond"/>
              <a:ea typeface="Garamond"/>
              <a:cs typeface="Garamond"/>
              <a:sym typeface="Garamond"/>
            </a:endParaRPr>
          </a:p>
        </p:txBody>
      </p:sp>
      <p:pic>
        <p:nvPicPr>
          <p:cNvPr id="502" name="Google Shape;502;p41"/>
          <p:cNvPicPr preferRelativeResize="0"/>
          <p:nvPr/>
        </p:nvPicPr>
        <p:blipFill rotWithShape="1">
          <a:blip r:embed="rId3">
            <a:alphaModFix/>
          </a:blip>
          <a:srcRect b="0" l="0" r="0" t="0"/>
          <a:stretch/>
        </p:blipFill>
        <p:spPr>
          <a:xfrm>
            <a:off x="6132275" y="926475"/>
            <a:ext cx="2305575" cy="358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74"/>
          <p:cNvSpPr txBox="1"/>
          <p:nvPr>
            <p:ph type="title"/>
          </p:nvPr>
        </p:nvSpPr>
        <p:spPr>
          <a:xfrm>
            <a:off x="2439450" y="2571750"/>
            <a:ext cx="42651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4200"/>
              <a:buFont typeface="Garamond"/>
              <a:buNone/>
            </a:pPr>
            <a:r>
              <a:rPr lang="en-US">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212" name="Google Shape;212;p74"/>
          <p:cNvSpPr txBox="1"/>
          <p:nvPr>
            <p:ph idx="2" type="title"/>
          </p:nvPr>
        </p:nvSpPr>
        <p:spPr>
          <a:xfrm>
            <a:off x="3082350" y="1102192"/>
            <a:ext cx="2979300" cy="13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12000"/>
              <a:buFont typeface="Garamond"/>
              <a:buNone/>
            </a:pPr>
            <a:r>
              <a:rPr lang="en-US">
                <a:latin typeface="Times New Roman"/>
                <a:ea typeface="Times New Roman"/>
                <a:cs typeface="Times New Roman"/>
                <a:sym typeface="Times New Roman"/>
              </a:rPr>
              <a:t>1</a:t>
            </a:r>
            <a:endParaRPr>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2"/>
          <p:cNvSpPr txBox="1"/>
          <p:nvPr>
            <p:ph type="title"/>
          </p:nvPr>
        </p:nvSpPr>
        <p:spPr>
          <a:xfrm>
            <a:off x="1996950" y="4534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Mobile Application</a:t>
            </a:r>
            <a:endParaRPr>
              <a:latin typeface="Times New Roman"/>
              <a:ea typeface="Times New Roman"/>
              <a:cs typeface="Times New Roman"/>
              <a:sym typeface="Times New Roman"/>
            </a:endParaRPr>
          </a:p>
        </p:txBody>
      </p:sp>
      <p:sp>
        <p:nvSpPr>
          <p:cNvPr id="508" name="Google Shape;508;p42"/>
          <p:cNvSpPr txBox="1"/>
          <p:nvPr/>
        </p:nvSpPr>
        <p:spPr>
          <a:xfrm>
            <a:off x="1047850" y="1978525"/>
            <a:ext cx="4470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accent3"/>
              </a:buClr>
              <a:buSzPts val="1200"/>
              <a:buFont typeface="Montserrat"/>
              <a:buNone/>
            </a:pPr>
            <a:r>
              <a:rPr b="0" i="0" lang="en-US" sz="1800" u="none" cap="none" strike="noStrike">
                <a:solidFill>
                  <a:schemeClr val="dk1"/>
                </a:solidFill>
                <a:latin typeface="Montserrat"/>
                <a:ea typeface="Montserrat"/>
                <a:cs typeface="Montserrat"/>
                <a:sym typeface="Montserrat"/>
              </a:rPr>
              <a:t>Favourite page where users can view all favourite books</a:t>
            </a:r>
            <a:endParaRPr b="0" i="0" sz="1800" u="none" cap="none" strike="noStrike">
              <a:solidFill>
                <a:schemeClr val="dk1"/>
              </a:solidFill>
              <a:latin typeface="Montserrat"/>
              <a:ea typeface="Montserrat"/>
              <a:cs typeface="Montserrat"/>
              <a:sym typeface="Montserrat"/>
            </a:endParaRPr>
          </a:p>
        </p:txBody>
      </p:sp>
      <p:pic>
        <p:nvPicPr>
          <p:cNvPr id="509" name="Google Shape;509;p42"/>
          <p:cNvPicPr preferRelativeResize="0"/>
          <p:nvPr/>
        </p:nvPicPr>
        <p:blipFill rotWithShape="1">
          <a:blip r:embed="rId3">
            <a:alphaModFix/>
          </a:blip>
          <a:srcRect b="0" l="0" r="0" t="0"/>
          <a:stretch/>
        </p:blipFill>
        <p:spPr>
          <a:xfrm>
            <a:off x="6123325" y="908838"/>
            <a:ext cx="2327028" cy="35953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3"/>
          <p:cNvSpPr txBox="1"/>
          <p:nvPr>
            <p:ph type="title"/>
          </p:nvPr>
        </p:nvSpPr>
        <p:spPr>
          <a:xfrm>
            <a:off x="1996950" y="4534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Mobile Application</a:t>
            </a:r>
            <a:endParaRPr>
              <a:latin typeface="Times New Roman"/>
              <a:ea typeface="Times New Roman"/>
              <a:cs typeface="Times New Roman"/>
              <a:sym typeface="Times New Roman"/>
            </a:endParaRPr>
          </a:p>
        </p:txBody>
      </p:sp>
      <p:sp>
        <p:nvSpPr>
          <p:cNvPr id="515" name="Google Shape;515;p43"/>
          <p:cNvSpPr txBox="1"/>
          <p:nvPr/>
        </p:nvSpPr>
        <p:spPr>
          <a:xfrm>
            <a:off x="1040275" y="1981725"/>
            <a:ext cx="4016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800" u="none" cap="none" strike="noStrike">
                <a:solidFill>
                  <a:schemeClr val="dk1"/>
                </a:solidFill>
                <a:latin typeface="Montserrat"/>
                <a:ea typeface="Montserrat"/>
                <a:cs typeface="Montserrat"/>
                <a:sym typeface="Montserrat"/>
              </a:rPr>
              <a:t>Book page where users can view all Book Details</a:t>
            </a:r>
            <a:endParaRPr b="0" i="0" sz="1800" u="none" cap="none" strike="noStrike">
              <a:solidFill>
                <a:schemeClr val="dk1"/>
              </a:solidFill>
              <a:latin typeface="Garamond"/>
              <a:ea typeface="Garamond"/>
              <a:cs typeface="Garamond"/>
              <a:sym typeface="Garamond"/>
            </a:endParaRPr>
          </a:p>
        </p:txBody>
      </p:sp>
      <p:pic>
        <p:nvPicPr>
          <p:cNvPr id="516" name="Google Shape;516;p43"/>
          <p:cNvPicPr preferRelativeResize="0"/>
          <p:nvPr/>
        </p:nvPicPr>
        <p:blipFill rotWithShape="1">
          <a:blip r:embed="rId3">
            <a:alphaModFix/>
          </a:blip>
          <a:srcRect b="0" l="0" r="0" t="0"/>
          <a:stretch/>
        </p:blipFill>
        <p:spPr>
          <a:xfrm>
            <a:off x="6086400" y="930225"/>
            <a:ext cx="2396825" cy="3549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4"/>
          <p:cNvSpPr txBox="1"/>
          <p:nvPr>
            <p:ph type="title"/>
          </p:nvPr>
        </p:nvSpPr>
        <p:spPr>
          <a:xfrm>
            <a:off x="1996950" y="4534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Mobile Application</a:t>
            </a:r>
            <a:endParaRPr>
              <a:latin typeface="Times New Roman"/>
              <a:ea typeface="Times New Roman"/>
              <a:cs typeface="Times New Roman"/>
              <a:sym typeface="Times New Roman"/>
            </a:endParaRPr>
          </a:p>
        </p:txBody>
      </p:sp>
      <p:sp>
        <p:nvSpPr>
          <p:cNvPr id="522" name="Google Shape;522;p44"/>
          <p:cNvSpPr txBox="1"/>
          <p:nvPr/>
        </p:nvSpPr>
        <p:spPr>
          <a:xfrm>
            <a:off x="1047850" y="1997350"/>
            <a:ext cx="40845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800" u="none" cap="none" strike="noStrike">
                <a:solidFill>
                  <a:schemeClr val="dk1"/>
                </a:solidFill>
                <a:latin typeface="Montserrat"/>
                <a:ea typeface="Montserrat"/>
                <a:cs typeface="Montserrat"/>
                <a:sym typeface="Montserrat"/>
              </a:rPr>
              <a:t>Rate page where users can rate our favorite book</a:t>
            </a:r>
            <a:endParaRPr b="0" i="0" sz="1800" u="none" cap="none" strike="noStrike">
              <a:solidFill>
                <a:schemeClr val="dk1"/>
              </a:solidFill>
              <a:latin typeface="Montserrat"/>
              <a:ea typeface="Montserrat"/>
              <a:cs typeface="Montserrat"/>
              <a:sym typeface="Montserrat"/>
            </a:endParaRPr>
          </a:p>
        </p:txBody>
      </p:sp>
      <p:pic>
        <p:nvPicPr>
          <p:cNvPr id="523" name="Google Shape;523;p44"/>
          <p:cNvPicPr preferRelativeResize="0"/>
          <p:nvPr/>
        </p:nvPicPr>
        <p:blipFill rotWithShape="1">
          <a:blip r:embed="rId3">
            <a:alphaModFix/>
          </a:blip>
          <a:srcRect b="0" l="0" r="0" t="0"/>
          <a:stretch/>
        </p:blipFill>
        <p:spPr>
          <a:xfrm>
            <a:off x="6136725" y="932450"/>
            <a:ext cx="2278425" cy="35402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5"/>
          <p:cNvSpPr txBox="1"/>
          <p:nvPr>
            <p:ph type="title"/>
          </p:nvPr>
        </p:nvSpPr>
        <p:spPr>
          <a:xfrm>
            <a:off x="1996950" y="4534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Mobile Application</a:t>
            </a:r>
            <a:endParaRPr>
              <a:latin typeface="Times New Roman"/>
              <a:ea typeface="Times New Roman"/>
              <a:cs typeface="Times New Roman"/>
              <a:sym typeface="Times New Roman"/>
            </a:endParaRPr>
          </a:p>
        </p:txBody>
      </p:sp>
      <p:sp>
        <p:nvSpPr>
          <p:cNvPr id="529" name="Google Shape;529;p45"/>
          <p:cNvSpPr txBox="1"/>
          <p:nvPr/>
        </p:nvSpPr>
        <p:spPr>
          <a:xfrm>
            <a:off x="1058000" y="1997501"/>
            <a:ext cx="39108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800" u="none" cap="none" strike="noStrike">
                <a:solidFill>
                  <a:schemeClr val="dk1"/>
                </a:solidFill>
                <a:latin typeface="Montserrat"/>
                <a:ea typeface="Montserrat"/>
                <a:cs typeface="Montserrat"/>
                <a:sym typeface="Montserrat"/>
              </a:rPr>
              <a:t>User’s Profile page where users can view his profile and can pick image from gallery and camera</a:t>
            </a:r>
            <a:endParaRPr b="0" i="0" sz="1800" u="none" cap="none" strike="noStrike">
              <a:solidFill>
                <a:schemeClr val="dk1"/>
              </a:solidFill>
              <a:latin typeface="Garamond"/>
              <a:ea typeface="Garamond"/>
              <a:cs typeface="Garamond"/>
              <a:sym typeface="Garamond"/>
            </a:endParaRPr>
          </a:p>
        </p:txBody>
      </p:sp>
      <p:pic>
        <p:nvPicPr>
          <p:cNvPr id="530" name="Google Shape;530;p45"/>
          <p:cNvPicPr preferRelativeResize="0"/>
          <p:nvPr/>
        </p:nvPicPr>
        <p:blipFill rotWithShape="1">
          <a:blip r:embed="rId3">
            <a:alphaModFix/>
          </a:blip>
          <a:srcRect b="0" l="0" r="0" t="0"/>
          <a:stretch/>
        </p:blipFill>
        <p:spPr>
          <a:xfrm>
            <a:off x="6159225" y="945325"/>
            <a:ext cx="2290552" cy="359814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1"/>
          <p:cNvSpPr txBox="1"/>
          <p:nvPr>
            <p:ph idx="1" type="body"/>
          </p:nvPr>
        </p:nvSpPr>
        <p:spPr>
          <a:xfrm>
            <a:off x="2961861" y="1194900"/>
            <a:ext cx="3515139" cy="27537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200"/>
              <a:buNone/>
            </a:pPr>
            <a:r>
              <a:rPr lang="en-US" sz="1800">
                <a:latin typeface="Times New Roman"/>
                <a:ea typeface="Times New Roman"/>
                <a:cs typeface="Times New Roman"/>
                <a:sym typeface="Times New Roman"/>
              </a:rPr>
              <a:t>Data collection documents the structure, attributes, and data types of the collections or documents within the database. It provides a comprehensive reference guide for understanding the data stored in the MongoDB database,</a:t>
            </a:r>
            <a:endParaRPr sz="1800">
              <a:latin typeface="Times New Roman"/>
              <a:ea typeface="Times New Roman"/>
              <a:cs typeface="Times New Roman"/>
              <a:sym typeface="Times New Roman"/>
            </a:endParaRPr>
          </a:p>
        </p:txBody>
      </p:sp>
      <p:sp>
        <p:nvSpPr>
          <p:cNvPr id="536" name="Google Shape;536;p21"/>
          <p:cNvSpPr txBox="1"/>
          <p:nvPr>
            <p:ph type="title"/>
          </p:nvPr>
        </p:nvSpPr>
        <p:spPr>
          <a:xfrm>
            <a:off x="1996950" y="805025"/>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sz="3300">
                <a:latin typeface="Times New Roman"/>
                <a:ea typeface="Times New Roman"/>
                <a:cs typeface="Times New Roman"/>
                <a:sym typeface="Times New Roman"/>
              </a:rPr>
              <a:t>Data Collections</a:t>
            </a:r>
            <a:endParaRPr sz="3300">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25"/>
          <p:cNvSpPr txBox="1"/>
          <p:nvPr>
            <p:ph type="title"/>
          </p:nvPr>
        </p:nvSpPr>
        <p:spPr>
          <a:xfrm>
            <a:off x="1996950" y="539500"/>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sz="3300">
                <a:latin typeface="Times New Roman"/>
                <a:ea typeface="Times New Roman"/>
                <a:cs typeface="Times New Roman"/>
                <a:sym typeface="Times New Roman"/>
              </a:rPr>
              <a:t>Data </a:t>
            </a:r>
            <a:r>
              <a:rPr lang="en-US" sz="3300">
                <a:latin typeface="Times New Roman"/>
                <a:ea typeface="Times New Roman"/>
                <a:cs typeface="Times New Roman"/>
                <a:sym typeface="Times New Roman"/>
              </a:rPr>
              <a:t>Collections</a:t>
            </a:r>
            <a:endParaRPr sz="3300">
              <a:latin typeface="Times New Roman"/>
              <a:ea typeface="Times New Roman"/>
              <a:cs typeface="Times New Roman"/>
              <a:sym typeface="Times New Roman"/>
            </a:endParaRPr>
          </a:p>
        </p:txBody>
      </p:sp>
      <p:sp>
        <p:nvSpPr>
          <p:cNvPr id="542" name="Google Shape;542;p25"/>
          <p:cNvSpPr txBox="1"/>
          <p:nvPr/>
        </p:nvSpPr>
        <p:spPr>
          <a:xfrm>
            <a:off x="1383802" y="2387075"/>
            <a:ext cx="1616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DCAE52"/>
              </a:buClr>
              <a:buSzPts val="1400"/>
              <a:buFont typeface="Montserrat"/>
              <a:buNone/>
            </a:pPr>
            <a:r>
              <a:rPr b="0" i="0" lang="en-US" sz="1800" u="none" cap="none" strike="noStrike">
                <a:solidFill>
                  <a:srgbClr val="DEAF53"/>
                </a:solidFill>
                <a:latin typeface="Times New Roman"/>
                <a:ea typeface="Times New Roman"/>
                <a:cs typeface="Times New Roman"/>
                <a:sym typeface="Times New Roman"/>
              </a:rPr>
              <a:t>Users </a:t>
            </a:r>
            <a:r>
              <a:rPr lang="en-US" sz="1800">
                <a:solidFill>
                  <a:srgbClr val="DEAF53"/>
                </a:solidFill>
                <a:latin typeface="Times New Roman"/>
                <a:ea typeface="Times New Roman"/>
                <a:cs typeface="Times New Roman"/>
                <a:sym typeface="Times New Roman"/>
              </a:rPr>
              <a:t>Schema</a:t>
            </a:r>
            <a:endParaRPr b="0" i="0" sz="1800" u="none" cap="none" strike="noStrike">
              <a:solidFill>
                <a:schemeClr val="dk1"/>
              </a:solidFill>
              <a:latin typeface="Times New Roman"/>
              <a:ea typeface="Times New Roman"/>
              <a:cs typeface="Times New Roman"/>
              <a:sym typeface="Times New Roman"/>
            </a:endParaRPr>
          </a:p>
        </p:txBody>
      </p:sp>
      <p:pic>
        <p:nvPicPr>
          <p:cNvPr id="543" name="Google Shape;543;p25"/>
          <p:cNvPicPr preferRelativeResize="0"/>
          <p:nvPr/>
        </p:nvPicPr>
        <p:blipFill rotWithShape="1">
          <a:blip r:embed="rId3">
            <a:alphaModFix/>
          </a:blip>
          <a:srcRect b="0" l="0" r="0" t="0"/>
          <a:stretch/>
        </p:blipFill>
        <p:spPr>
          <a:xfrm>
            <a:off x="3234950" y="1009450"/>
            <a:ext cx="2674100" cy="3589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24"/>
          <p:cNvSpPr txBox="1"/>
          <p:nvPr>
            <p:ph type="title"/>
          </p:nvPr>
        </p:nvSpPr>
        <p:spPr>
          <a:xfrm>
            <a:off x="2047650" y="378675"/>
            <a:ext cx="5247900" cy="40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sz="3300">
                <a:latin typeface="Times New Roman"/>
                <a:ea typeface="Times New Roman"/>
                <a:cs typeface="Times New Roman"/>
                <a:sym typeface="Times New Roman"/>
              </a:rPr>
              <a:t>Data </a:t>
            </a:r>
            <a:r>
              <a:rPr lang="en-US" sz="3300">
                <a:latin typeface="Times New Roman"/>
                <a:ea typeface="Times New Roman"/>
                <a:cs typeface="Times New Roman"/>
                <a:sym typeface="Times New Roman"/>
              </a:rPr>
              <a:t>Collections</a:t>
            </a:r>
            <a:endParaRPr sz="3300">
              <a:latin typeface="Times New Roman"/>
              <a:ea typeface="Times New Roman"/>
              <a:cs typeface="Times New Roman"/>
              <a:sym typeface="Times New Roman"/>
            </a:endParaRPr>
          </a:p>
        </p:txBody>
      </p:sp>
      <p:sp>
        <p:nvSpPr>
          <p:cNvPr id="549" name="Google Shape;549;p24"/>
          <p:cNvSpPr txBox="1"/>
          <p:nvPr/>
        </p:nvSpPr>
        <p:spPr>
          <a:xfrm>
            <a:off x="1172926" y="2387100"/>
            <a:ext cx="1751700" cy="369300"/>
          </a:xfrm>
          <a:prstGeom prst="rect">
            <a:avLst/>
          </a:prstGeom>
          <a:noFill/>
          <a:ln>
            <a:noFill/>
          </a:ln>
        </p:spPr>
        <p:txBody>
          <a:bodyPr anchorCtr="0" anchor="t" bIns="45700" lIns="91425" spcFirstLastPara="1" rIns="91425" wrap="square" tIns="45700">
            <a:spAutoFit/>
          </a:bodyPr>
          <a:lstStyle/>
          <a:p>
            <a:pPr indent="0" lvl="0" marL="139700" marR="0" rtl="0" algn="l">
              <a:lnSpc>
                <a:spcPct val="100000"/>
              </a:lnSpc>
              <a:spcBef>
                <a:spcPts val="0"/>
              </a:spcBef>
              <a:spcAft>
                <a:spcPts val="0"/>
              </a:spcAft>
              <a:buClr>
                <a:srgbClr val="DCAE52"/>
              </a:buClr>
              <a:buSzPts val="1400"/>
              <a:buFont typeface="Montserrat"/>
              <a:buNone/>
            </a:pPr>
            <a:r>
              <a:rPr b="0" i="0" lang="en-US" sz="1800" u="none" cap="none" strike="noStrike">
                <a:solidFill>
                  <a:srgbClr val="DEAF53"/>
                </a:solidFill>
                <a:latin typeface="Times New Roman"/>
                <a:ea typeface="Times New Roman"/>
                <a:cs typeface="Times New Roman"/>
                <a:sym typeface="Times New Roman"/>
              </a:rPr>
              <a:t>Book</a:t>
            </a:r>
            <a:r>
              <a:rPr lang="en-US" sz="1800">
                <a:solidFill>
                  <a:srgbClr val="DEAF53"/>
                </a:solidFill>
                <a:latin typeface="Times New Roman"/>
                <a:ea typeface="Times New Roman"/>
                <a:cs typeface="Times New Roman"/>
                <a:sym typeface="Times New Roman"/>
              </a:rPr>
              <a:t>s</a:t>
            </a:r>
            <a:r>
              <a:rPr b="0" i="0" lang="en-US" sz="1800" u="none" cap="none" strike="noStrike">
                <a:solidFill>
                  <a:srgbClr val="DEAF53"/>
                </a:solidFill>
                <a:latin typeface="Times New Roman"/>
                <a:ea typeface="Times New Roman"/>
                <a:cs typeface="Times New Roman"/>
                <a:sym typeface="Times New Roman"/>
              </a:rPr>
              <a:t> </a:t>
            </a:r>
            <a:r>
              <a:rPr lang="en-US" sz="1800">
                <a:solidFill>
                  <a:srgbClr val="DEAF53"/>
                </a:solidFill>
                <a:latin typeface="Times New Roman"/>
                <a:ea typeface="Times New Roman"/>
                <a:cs typeface="Times New Roman"/>
                <a:sym typeface="Times New Roman"/>
              </a:rPr>
              <a:t>Schema</a:t>
            </a:r>
            <a:endParaRPr b="0" i="0" sz="1800" u="none" cap="none" strike="noStrike">
              <a:solidFill>
                <a:schemeClr val="dk1"/>
              </a:solidFill>
              <a:latin typeface="Times New Roman"/>
              <a:ea typeface="Times New Roman"/>
              <a:cs typeface="Times New Roman"/>
              <a:sym typeface="Times New Roman"/>
            </a:endParaRPr>
          </a:p>
        </p:txBody>
      </p:sp>
      <p:pic>
        <p:nvPicPr>
          <p:cNvPr id="550" name="Google Shape;550;p24"/>
          <p:cNvPicPr preferRelativeResize="0"/>
          <p:nvPr/>
        </p:nvPicPr>
        <p:blipFill rotWithShape="1">
          <a:blip r:embed="rId3">
            <a:alphaModFix/>
          </a:blip>
          <a:srcRect b="0" l="0" r="0" t="0"/>
          <a:stretch/>
        </p:blipFill>
        <p:spPr>
          <a:xfrm>
            <a:off x="3506500" y="832675"/>
            <a:ext cx="2330200" cy="3889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585852c6ce_6_0"/>
          <p:cNvSpPr txBox="1"/>
          <p:nvPr>
            <p:ph type="title"/>
          </p:nvPr>
        </p:nvSpPr>
        <p:spPr>
          <a:xfrm>
            <a:off x="1996950" y="474250"/>
            <a:ext cx="5150100" cy="10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latin typeface="Times New Roman"/>
                <a:ea typeface="Times New Roman"/>
                <a:cs typeface="Times New Roman"/>
                <a:sym typeface="Times New Roman"/>
              </a:rPr>
              <a:t>Project Structure </a:t>
            </a:r>
            <a:endParaRPr b="1" sz="3300">
              <a:latin typeface="Times New Roman"/>
              <a:ea typeface="Times New Roman"/>
              <a:cs typeface="Times New Roman"/>
              <a:sym typeface="Times New Roman"/>
            </a:endParaRPr>
          </a:p>
        </p:txBody>
      </p:sp>
      <p:pic>
        <p:nvPicPr>
          <p:cNvPr id="556" name="Google Shape;556;g2585852c6ce_6_0"/>
          <p:cNvPicPr preferRelativeResize="0"/>
          <p:nvPr/>
        </p:nvPicPr>
        <p:blipFill rotWithShape="1">
          <a:blip r:embed="rId3">
            <a:alphaModFix/>
          </a:blip>
          <a:srcRect b="0" l="0" r="47837" t="0"/>
          <a:stretch/>
        </p:blipFill>
        <p:spPr>
          <a:xfrm>
            <a:off x="658288" y="1534150"/>
            <a:ext cx="1979725" cy="1340275"/>
          </a:xfrm>
          <a:prstGeom prst="rect">
            <a:avLst/>
          </a:prstGeom>
          <a:noFill/>
          <a:ln>
            <a:noFill/>
          </a:ln>
        </p:spPr>
      </p:pic>
      <p:pic>
        <p:nvPicPr>
          <p:cNvPr id="557" name="Google Shape;557;g2585852c6ce_6_0"/>
          <p:cNvPicPr preferRelativeResize="0"/>
          <p:nvPr/>
        </p:nvPicPr>
        <p:blipFill rotWithShape="1">
          <a:blip r:embed="rId4">
            <a:alphaModFix/>
          </a:blip>
          <a:srcRect b="0" l="0" r="47837" t="0"/>
          <a:stretch/>
        </p:blipFill>
        <p:spPr>
          <a:xfrm>
            <a:off x="6424450" y="1534150"/>
            <a:ext cx="1979725" cy="1340275"/>
          </a:xfrm>
          <a:prstGeom prst="rect">
            <a:avLst/>
          </a:prstGeom>
          <a:noFill/>
          <a:ln>
            <a:noFill/>
          </a:ln>
        </p:spPr>
      </p:pic>
      <p:pic>
        <p:nvPicPr>
          <p:cNvPr id="558" name="Google Shape;558;g2585852c6ce_6_0"/>
          <p:cNvPicPr preferRelativeResize="0"/>
          <p:nvPr/>
        </p:nvPicPr>
        <p:blipFill rotWithShape="1">
          <a:blip r:embed="rId5">
            <a:alphaModFix/>
          </a:blip>
          <a:srcRect b="0" l="0" r="30642" t="0"/>
          <a:stretch/>
        </p:blipFill>
        <p:spPr>
          <a:xfrm>
            <a:off x="1948750" y="3066825"/>
            <a:ext cx="2150100" cy="1340275"/>
          </a:xfrm>
          <a:prstGeom prst="rect">
            <a:avLst/>
          </a:prstGeom>
          <a:noFill/>
          <a:ln>
            <a:noFill/>
          </a:ln>
        </p:spPr>
      </p:pic>
      <p:pic>
        <p:nvPicPr>
          <p:cNvPr id="559" name="Google Shape;559;g2585852c6ce_6_0"/>
          <p:cNvPicPr preferRelativeResize="0"/>
          <p:nvPr/>
        </p:nvPicPr>
        <p:blipFill rotWithShape="1">
          <a:blip r:embed="rId6">
            <a:alphaModFix/>
          </a:blip>
          <a:srcRect b="0" l="0" r="-23793" t="0"/>
          <a:stretch/>
        </p:blipFill>
        <p:spPr>
          <a:xfrm>
            <a:off x="5081150" y="3066825"/>
            <a:ext cx="2601938" cy="1597225"/>
          </a:xfrm>
          <a:prstGeom prst="rect">
            <a:avLst/>
          </a:prstGeom>
          <a:noFill/>
          <a:ln>
            <a:noFill/>
          </a:ln>
        </p:spPr>
      </p:pic>
      <p:pic>
        <p:nvPicPr>
          <p:cNvPr id="560" name="Google Shape;560;g2585852c6ce_6_0"/>
          <p:cNvPicPr preferRelativeResize="0"/>
          <p:nvPr/>
        </p:nvPicPr>
        <p:blipFill rotWithShape="1">
          <a:blip r:embed="rId7">
            <a:alphaModFix/>
          </a:blip>
          <a:srcRect b="0" l="-31910" r="31910" t="0"/>
          <a:stretch/>
        </p:blipFill>
        <p:spPr>
          <a:xfrm>
            <a:off x="2429179" y="1548288"/>
            <a:ext cx="3212321" cy="1059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6"/>
          <p:cNvSpPr txBox="1"/>
          <p:nvPr>
            <p:ph type="title"/>
          </p:nvPr>
        </p:nvSpPr>
        <p:spPr>
          <a:xfrm>
            <a:off x="2439450" y="2571750"/>
            <a:ext cx="42651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4200"/>
              <a:buFont typeface="Garamond"/>
              <a:buNone/>
            </a:pPr>
            <a:r>
              <a:rPr lang="en-US">
                <a:latin typeface="Times New Roman"/>
                <a:ea typeface="Times New Roman"/>
                <a:cs typeface="Times New Roman"/>
                <a:sym typeface="Times New Roman"/>
              </a:rPr>
              <a:t>Testing</a:t>
            </a:r>
            <a:endParaRPr>
              <a:latin typeface="Times New Roman"/>
              <a:ea typeface="Times New Roman"/>
              <a:cs typeface="Times New Roman"/>
              <a:sym typeface="Times New Roman"/>
            </a:endParaRPr>
          </a:p>
        </p:txBody>
      </p:sp>
      <p:sp>
        <p:nvSpPr>
          <p:cNvPr id="566" name="Google Shape;566;p46"/>
          <p:cNvSpPr txBox="1"/>
          <p:nvPr>
            <p:ph idx="2" type="title"/>
          </p:nvPr>
        </p:nvSpPr>
        <p:spPr>
          <a:xfrm>
            <a:off x="3082350" y="1102192"/>
            <a:ext cx="2979300" cy="13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12000"/>
              <a:buFont typeface="Garamond"/>
              <a:buNone/>
            </a:pPr>
            <a:r>
              <a:rPr lang="en-US">
                <a:latin typeface="Times New Roman"/>
                <a:ea typeface="Times New Roman"/>
                <a:cs typeface="Times New Roman"/>
                <a:sym typeface="Times New Roman"/>
              </a:rPr>
              <a:t>6</a:t>
            </a:r>
            <a:endParaRPr>
              <a:latin typeface="Times New Roman"/>
              <a:ea typeface="Times New Roman"/>
              <a:cs typeface="Times New Roman"/>
              <a:sym typeface="Times New Roma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7"/>
          <p:cNvSpPr txBox="1"/>
          <p:nvPr>
            <p:ph idx="4294967295" type="title"/>
          </p:nvPr>
        </p:nvSpPr>
        <p:spPr>
          <a:xfrm>
            <a:off x="971552" y="736600"/>
            <a:ext cx="7200897" cy="97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Functional Requirements Testing</a:t>
            </a:r>
            <a:endParaRPr>
              <a:latin typeface="Times New Roman"/>
              <a:ea typeface="Times New Roman"/>
              <a:cs typeface="Times New Roman"/>
              <a:sym typeface="Times New Roman"/>
            </a:endParaRPr>
          </a:p>
        </p:txBody>
      </p:sp>
      <p:graphicFrame>
        <p:nvGraphicFramePr>
          <p:cNvPr id="572" name="Google Shape;572;p47"/>
          <p:cNvGraphicFramePr/>
          <p:nvPr/>
        </p:nvGraphicFramePr>
        <p:xfrm>
          <a:off x="1283234" y="1483019"/>
          <a:ext cx="3000000" cy="3000000"/>
        </p:xfrm>
        <a:graphic>
          <a:graphicData uri="http://schemas.openxmlformats.org/drawingml/2006/table">
            <a:tbl>
              <a:tblPr>
                <a:noFill/>
                <a:tableStyleId>{B7419675-BF1F-4084-80E7-516B2BFAA2C0}</a:tableStyleId>
              </a:tblPr>
              <a:tblGrid>
                <a:gridCol w="2520375"/>
                <a:gridCol w="1106500"/>
                <a:gridCol w="3127400"/>
              </a:tblGrid>
              <a:tr h="5302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accent5"/>
                          </a:solidFill>
                          <a:latin typeface="Abel"/>
                          <a:ea typeface="Abel"/>
                          <a:cs typeface="Abel"/>
                          <a:sym typeface="Abel"/>
                        </a:rPr>
                        <a:t>Functional Requirement Number</a:t>
                      </a:r>
                      <a:endParaRPr sz="1800" u="none" cap="none" strike="noStrike">
                        <a:solidFill>
                          <a:schemeClr val="accent5"/>
                        </a:solidFill>
                        <a:latin typeface="Abel"/>
                        <a:ea typeface="Abel"/>
                        <a:cs typeface="Abel"/>
                        <a:sym typeface="Abe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accent5"/>
                          </a:solidFill>
                          <a:latin typeface="Abel"/>
                          <a:ea typeface="Abel"/>
                          <a:cs typeface="Abel"/>
                          <a:sym typeface="Abel"/>
                        </a:rPr>
                        <a:t>Test Case No.</a:t>
                      </a:r>
                      <a:endParaRPr sz="1800" u="none" cap="none" strike="noStrike">
                        <a:solidFill>
                          <a:schemeClr val="accent5"/>
                        </a:solidFill>
                        <a:latin typeface="Abel"/>
                        <a:ea typeface="Abel"/>
                        <a:cs typeface="Abel"/>
                        <a:sym typeface="Abe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accent5"/>
                          </a:solidFill>
                          <a:latin typeface="Abel"/>
                          <a:ea typeface="Abel"/>
                          <a:cs typeface="Abel"/>
                          <a:sym typeface="Abel"/>
                        </a:rPr>
                        <a:t>Functional Requirement Description</a:t>
                      </a:r>
                      <a:endParaRPr sz="1800" u="none" cap="none" strike="noStrike">
                        <a:solidFill>
                          <a:schemeClr val="accent5"/>
                        </a:solidFill>
                        <a:latin typeface="Abel"/>
                        <a:ea typeface="Abel"/>
                        <a:cs typeface="Abel"/>
                        <a:sym typeface="Abe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r>
              <a:tr h="5691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Montserrat"/>
                          <a:ea typeface="Montserrat"/>
                          <a:cs typeface="Montserrat"/>
                          <a:sym typeface="Montserrat"/>
                        </a:rPr>
                        <a:t>R1</a:t>
                      </a:r>
                      <a:endParaRPr sz="1200" u="none" cap="none" strike="noStrike">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Montserrat"/>
                          <a:ea typeface="Montserrat"/>
                          <a:cs typeface="Montserrat"/>
                          <a:sym typeface="Montserrat"/>
                        </a:rPr>
                        <a:t>T1</a:t>
                      </a:r>
                      <a:endParaRPr sz="1200" u="none" cap="none" strike="noStrike">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508000" rtl="0" algn="ctr">
                        <a:lnSpc>
                          <a:spcPct val="150000"/>
                        </a:lnSpc>
                        <a:spcBef>
                          <a:spcPts val="0"/>
                        </a:spcBef>
                        <a:spcAft>
                          <a:spcPts val="0"/>
                        </a:spcAft>
                        <a:buClr>
                          <a:srgbClr val="000000"/>
                        </a:buClr>
                        <a:buSzPts val="1200"/>
                        <a:buFont typeface="Arial"/>
                        <a:buNone/>
                      </a:pPr>
                      <a:r>
                        <a:rPr lang="en-US" sz="1200" u="none" cap="none" strike="noStrike">
                          <a:latin typeface="Montserrat"/>
                          <a:ea typeface="Montserrat"/>
                          <a:cs typeface="Montserrat"/>
                          <a:sym typeface="Montserrat"/>
                        </a:rPr>
                        <a:t>    Receiving confirmation</a:t>
                      </a:r>
                      <a:r>
                        <a:rPr lang="en-US" sz="1200">
                          <a:latin typeface="Montserrat"/>
                          <a:ea typeface="Montserrat"/>
                          <a:cs typeface="Montserrat"/>
                          <a:sym typeface="Montserrat"/>
                        </a:rPr>
                        <a:t> email. </a:t>
                      </a:r>
                      <a:endParaRPr sz="1200" u="none" cap="none" strike="noStrike">
                        <a:latin typeface="Montserrat"/>
                        <a:ea typeface="Montserrat"/>
                        <a:cs typeface="Montserrat"/>
                        <a:sym typeface="Montserrat"/>
                      </a:endParaRPr>
                    </a:p>
                  </a:txBody>
                  <a:tcPr marT="0" marB="0" marR="635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5740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Montserrat"/>
                          <a:ea typeface="Montserrat"/>
                          <a:cs typeface="Montserrat"/>
                          <a:sym typeface="Montserrat"/>
                        </a:rPr>
                        <a:t>R2</a:t>
                      </a:r>
                      <a:endParaRPr sz="1200" u="none" cap="none" strike="noStrike">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Montserrat"/>
                          <a:ea typeface="Montserrat"/>
                          <a:cs typeface="Montserrat"/>
                          <a:sym typeface="Montserrat"/>
                        </a:rPr>
                        <a:t>T2</a:t>
                      </a:r>
                      <a:endParaRPr sz="1200" u="none" cap="none" strike="noStrike">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u="none" cap="none" strike="noStrike">
                          <a:solidFill>
                            <a:schemeClr val="dk1"/>
                          </a:solidFill>
                          <a:latin typeface="Montserrat"/>
                          <a:ea typeface="Montserrat"/>
                          <a:cs typeface="Montserrat"/>
                          <a:sym typeface="Montserrat"/>
                        </a:rPr>
                        <a:t>Login to the application.</a:t>
                      </a:r>
                      <a:endParaRPr sz="1200" u="none" cap="none" strike="noStrike">
                        <a:solidFill>
                          <a:schemeClr val="accent3"/>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6174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Montserrat"/>
                          <a:ea typeface="Montserrat"/>
                          <a:cs typeface="Montserrat"/>
                          <a:sym typeface="Montserrat"/>
                        </a:rPr>
                        <a:t>R3</a:t>
                      </a:r>
                      <a:endParaRPr sz="1200" u="none" cap="none" strike="noStrike">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Montserrat"/>
                          <a:ea typeface="Montserrat"/>
                          <a:cs typeface="Montserrat"/>
                          <a:sym typeface="Montserrat"/>
                        </a:rPr>
                        <a:t>T3</a:t>
                      </a:r>
                      <a:endParaRPr sz="1200" u="none" cap="none" strike="noStrike">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Montserrat"/>
                          <a:ea typeface="Montserrat"/>
                          <a:cs typeface="Montserrat"/>
                          <a:sym typeface="Montserrat"/>
                        </a:rPr>
                        <a:t>User can view all books.</a:t>
                      </a:r>
                      <a:endParaRPr sz="1200" u="none" cap="none" strike="noStrike">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g2585852c6ce_1_0"/>
          <p:cNvPicPr preferRelativeResize="0"/>
          <p:nvPr/>
        </p:nvPicPr>
        <p:blipFill>
          <a:blip r:embed="rId3">
            <a:alphaModFix/>
          </a:blip>
          <a:stretch>
            <a:fillRect/>
          </a:stretch>
        </p:blipFill>
        <p:spPr>
          <a:xfrm>
            <a:off x="5760475" y="1035825"/>
            <a:ext cx="2727399" cy="3071849"/>
          </a:xfrm>
          <a:prstGeom prst="rect">
            <a:avLst/>
          </a:prstGeom>
          <a:noFill/>
          <a:ln>
            <a:noFill/>
          </a:ln>
        </p:spPr>
      </p:pic>
      <p:sp>
        <p:nvSpPr>
          <p:cNvPr id="218" name="Google Shape;218;g2585852c6ce_1_0"/>
          <p:cNvSpPr txBox="1"/>
          <p:nvPr/>
        </p:nvSpPr>
        <p:spPr>
          <a:xfrm>
            <a:off x="1402350" y="738650"/>
            <a:ext cx="4214700" cy="754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None/>
            </a:pPr>
            <a:r>
              <a:rPr lang="en-US" sz="3700">
                <a:solidFill>
                  <a:srgbClr val="262626"/>
                </a:solidFill>
                <a:latin typeface="Times New Roman"/>
                <a:ea typeface="Times New Roman"/>
                <a:cs typeface="Times New Roman"/>
                <a:sym typeface="Times New Roman"/>
              </a:rPr>
              <a:t>OUR</a:t>
            </a:r>
            <a:r>
              <a:rPr lang="en-US" sz="2800">
                <a:solidFill>
                  <a:srgbClr val="DCAE52"/>
                </a:solidFill>
                <a:latin typeface="Abel"/>
                <a:ea typeface="Abel"/>
                <a:cs typeface="Abel"/>
                <a:sym typeface="Abel"/>
              </a:rPr>
              <a:t> </a:t>
            </a:r>
            <a:r>
              <a:rPr lang="en-US" sz="3700">
                <a:solidFill>
                  <a:srgbClr val="262626"/>
                </a:solidFill>
                <a:latin typeface="Times New Roman"/>
                <a:ea typeface="Times New Roman"/>
                <a:cs typeface="Times New Roman"/>
                <a:sym typeface="Times New Roman"/>
              </a:rPr>
              <a:t>PROJECT</a:t>
            </a:r>
            <a:endParaRPr sz="2800">
              <a:solidFill>
                <a:srgbClr val="DCAE52"/>
              </a:solidFill>
              <a:latin typeface="Abel"/>
              <a:ea typeface="Abel"/>
              <a:cs typeface="Abel"/>
              <a:sym typeface="Abel"/>
            </a:endParaRPr>
          </a:p>
        </p:txBody>
      </p:sp>
      <p:sp>
        <p:nvSpPr>
          <p:cNvPr id="219" name="Google Shape;219;g2585852c6ce_1_0"/>
          <p:cNvSpPr txBox="1"/>
          <p:nvPr/>
        </p:nvSpPr>
        <p:spPr>
          <a:xfrm>
            <a:off x="938000" y="1696800"/>
            <a:ext cx="46791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Montserrat"/>
                <a:ea typeface="Montserrat"/>
                <a:cs typeface="Montserrat"/>
                <a:sym typeface="Montserrat"/>
              </a:rPr>
              <a:t>Our graduation project is a Book Recommendation system, that </a:t>
            </a:r>
            <a:r>
              <a:rPr lang="en-US" sz="1600">
                <a:solidFill>
                  <a:schemeClr val="dk1"/>
                </a:solidFill>
                <a:latin typeface="Montserrat"/>
                <a:ea typeface="Montserrat"/>
                <a:cs typeface="Montserrat"/>
                <a:sym typeface="Montserrat"/>
              </a:rPr>
              <a:t>recommend books for </a:t>
            </a:r>
            <a:r>
              <a:rPr lang="en-US">
                <a:solidFill>
                  <a:schemeClr val="dk1"/>
                </a:solidFill>
                <a:latin typeface="Montserrat"/>
                <a:ea typeface="Montserrat"/>
                <a:cs typeface="Montserrat"/>
                <a:sym typeface="Montserrat"/>
              </a:rPr>
              <a:t>the users by Unsupervised ML model (Collaborative Filtering)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US">
                <a:solidFill>
                  <a:schemeClr val="dk1"/>
                </a:solidFill>
                <a:latin typeface="Montserrat"/>
                <a:ea typeface="Montserrat"/>
                <a:cs typeface="Montserrat"/>
                <a:sym typeface="Montserrat"/>
              </a:rPr>
              <a:t>-User-Based</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US">
                <a:solidFill>
                  <a:schemeClr val="dk1"/>
                </a:solidFill>
                <a:latin typeface="Montserrat"/>
                <a:ea typeface="Montserrat"/>
                <a:cs typeface="Montserrat"/>
                <a:sym typeface="Montserrat"/>
              </a:rPr>
              <a:t>-Item-Based</a:t>
            </a:r>
            <a:endParaRPr>
              <a:solidFill>
                <a:schemeClr val="dk1"/>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8"/>
          <p:cNvSpPr txBox="1"/>
          <p:nvPr>
            <p:ph idx="4294967295" type="title"/>
          </p:nvPr>
        </p:nvSpPr>
        <p:spPr>
          <a:xfrm>
            <a:off x="971552" y="736600"/>
            <a:ext cx="7200897" cy="97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Functional Requirements Testing</a:t>
            </a:r>
            <a:endParaRPr>
              <a:latin typeface="Times New Roman"/>
              <a:ea typeface="Times New Roman"/>
              <a:cs typeface="Times New Roman"/>
              <a:sym typeface="Times New Roman"/>
            </a:endParaRPr>
          </a:p>
        </p:txBody>
      </p:sp>
      <p:graphicFrame>
        <p:nvGraphicFramePr>
          <p:cNvPr id="578" name="Google Shape;578;p48"/>
          <p:cNvGraphicFramePr/>
          <p:nvPr/>
        </p:nvGraphicFramePr>
        <p:xfrm>
          <a:off x="1283234" y="1483019"/>
          <a:ext cx="3000000" cy="3000000"/>
        </p:xfrm>
        <a:graphic>
          <a:graphicData uri="http://schemas.openxmlformats.org/drawingml/2006/table">
            <a:tbl>
              <a:tblPr>
                <a:noFill/>
                <a:tableStyleId>{B7419675-BF1F-4084-80E7-516B2BFAA2C0}</a:tableStyleId>
              </a:tblPr>
              <a:tblGrid>
                <a:gridCol w="2520375"/>
                <a:gridCol w="1106500"/>
                <a:gridCol w="3127400"/>
              </a:tblGrid>
              <a:tr h="5302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accent5"/>
                          </a:solidFill>
                          <a:latin typeface="Abel"/>
                          <a:ea typeface="Abel"/>
                          <a:cs typeface="Abel"/>
                          <a:sym typeface="Abel"/>
                        </a:rPr>
                        <a:t>Functional Requirement Number</a:t>
                      </a:r>
                      <a:endParaRPr sz="1800" u="none" cap="none" strike="noStrike">
                        <a:solidFill>
                          <a:schemeClr val="accent5"/>
                        </a:solidFill>
                        <a:latin typeface="Abel"/>
                        <a:ea typeface="Abel"/>
                        <a:cs typeface="Abel"/>
                        <a:sym typeface="Abe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accent5"/>
                          </a:solidFill>
                          <a:latin typeface="Abel"/>
                          <a:ea typeface="Abel"/>
                          <a:cs typeface="Abel"/>
                          <a:sym typeface="Abel"/>
                        </a:rPr>
                        <a:t>Test Case No.</a:t>
                      </a:r>
                      <a:endParaRPr sz="1800" u="none" cap="none" strike="noStrike">
                        <a:solidFill>
                          <a:schemeClr val="accent5"/>
                        </a:solidFill>
                        <a:latin typeface="Abel"/>
                        <a:ea typeface="Abel"/>
                        <a:cs typeface="Abel"/>
                        <a:sym typeface="Abe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accent5"/>
                          </a:solidFill>
                          <a:latin typeface="Abel"/>
                          <a:ea typeface="Abel"/>
                          <a:cs typeface="Abel"/>
                          <a:sym typeface="Abel"/>
                        </a:rPr>
                        <a:t>Functional Requirement Description</a:t>
                      </a:r>
                      <a:endParaRPr sz="1800" u="none" cap="none" strike="noStrike">
                        <a:solidFill>
                          <a:schemeClr val="accent5"/>
                        </a:solidFill>
                        <a:latin typeface="Abel"/>
                        <a:ea typeface="Abel"/>
                        <a:cs typeface="Abel"/>
                        <a:sym typeface="Abe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accent5"/>
                      </a:solidFill>
                      <a:prstDash val="solid"/>
                      <a:round/>
                      <a:headEnd len="sm" w="sm" type="none"/>
                      <a:tailEnd len="sm" w="sm" type="none"/>
                    </a:lnB>
                  </a:tcPr>
                </a:tc>
              </a:tr>
              <a:tr h="5691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accent5"/>
                          </a:solidFill>
                          <a:latin typeface="Montserrat"/>
                          <a:ea typeface="Montserrat"/>
                          <a:cs typeface="Montserrat"/>
                          <a:sym typeface="Montserrat"/>
                        </a:rPr>
                        <a:t>R4</a:t>
                      </a:r>
                      <a:endParaRPr sz="1200" u="none" cap="none" strike="noStrike">
                        <a:solidFill>
                          <a:schemeClr val="accent5"/>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rgbClr val="DEAF53"/>
                          </a:solidFill>
                          <a:latin typeface="Montserrat"/>
                          <a:ea typeface="Montserrat"/>
                          <a:cs typeface="Montserrat"/>
                          <a:sym typeface="Montserrat"/>
                        </a:rPr>
                        <a:t>T4</a:t>
                      </a:r>
                      <a:endParaRPr sz="1200" u="none" cap="none" strike="noStrike">
                        <a:solidFill>
                          <a:srgbClr val="DEAF53"/>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200"/>
                        <a:buFont typeface="Arial"/>
                        <a:buNone/>
                      </a:pPr>
                      <a:r>
                        <a:rPr lang="en-US" sz="1200">
                          <a:solidFill>
                            <a:schemeClr val="dk1"/>
                          </a:solidFill>
                          <a:latin typeface="Montserrat"/>
                          <a:ea typeface="Montserrat"/>
                          <a:cs typeface="Montserrat"/>
                          <a:sym typeface="Montserrat"/>
                        </a:rPr>
                        <a:t>User can interact with book.</a:t>
                      </a:r>
                      <a:endParaRPr sz="1200">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solidFill>
                          <a:schemeClr val="dk1"/>
                        </a:solidFill>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5740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accent5"/>
                          </a:solidFill>
                          <a:latin typeface="Montserrat"/>
                          <a:ea typeface="Montserrat"/>
                          <a:cs typeface="Montserrat"/>
                          <a:sym typeface="Montserrat"/>
                        </a:rPr>
                        <a:t>R5</a:t>
                      </a:r>
                      <a:endParaRPr sz="1200" u="none" cap="none" strike="noStrike">
                        <a:solidFill>
                          <a:schemeClr val="accent5"/>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rgbClr val="DEAF53"/>
                          </a:solidFill>
                          <a:latin typeface="Montserrat"/>
                          <a:ea typeface="Montserrat"/>
                          <a:cs typeface="Montserrat"/>
                          <a:sym typeface="Montserrat"/>
                        </a:rPr>
                        <a:t>T5</a:t>
                      </a:r>
                      <a:endParaRPr sz="1200" u="none" cap="none" strike="noStrike">
                        <a:solidFill>
                          <a:srgbClr val="DEAF53"/>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200"/>
                        <a:buFont typeface="Arial"/>
                        <a:buNone/>
                      </a:pPr>
                      <a:r>
                        <a:rPr lang="en-US" sz="1200">
                          <a:solidFill>
                            <a:schemeClr val="dk1"/>
                          </a:solidFill>
                          <a:latin typeface="Montserrat"/>
                          <a:ea typeface="Montserrat"/>
                          <a:cs typeface="Montserrat"/>
                          <a:sym typeface="Montserrat"/>
                        </a:rPr>
                        <a:t>User can buy book</a:t>
                      </a:r>
                      <a:endParaRPr sz="1200">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chemeClr val="accent5"/>
                      </a:solidFill>
                      <a:prstDash val="solid"/>
                      <a:round/>
                      <a:headEnd len="sm" w="sm" type="none"/>
                      <a:tailEnd len="sm" w="sm" type="none"/>
                    </a:lnB>
                  </a:tcPr>
                </a:tc>
              </a:tr>
              <a:tr h="61745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accent5"/>
                          </a:solidFill>
                          <a:latin typeface="Montserrat"/>
                          <a:ea typeface="Montserrat"/>
                          <a:cs typeface="Montserrat"/>
                          <a:sym typeface="Montserrat"/>
                        </a:rPr>
                        <a:t>R6</a:t>
                      </a:r>
                      <a:endParaRPr sz="1200" u="none" cap="none" strike="noStrike">
                        <a:solidFill>
                          <a:schemeClr val="accent5"/>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rgbClr val="DEAF53"/>
                          </a:solidFill>
                          <a:latin typeface="Montserrat"/>
                          <a:ea typeface="Montserrat"/>
                          <a:cs typeface="Montserrat"/>
                          <a:sym typeface="Montserrat"/>
                        </a:rPr>
                        <a:t>T6</a:t>
                      </a:r>
                      <a:endParaRPr sz="1200" u="none" cap="none" strike="noStrike">
                        <a:solidFill>
                          <a:srgbClr val="DEAF53"/>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200"/>
                        <a:buFont typeface="Arial"/>
                        <a:buNone/>
                      </a:pPr>
                      <a:r>
                        <a:rPr lang="en-US" sz="1200">
                          <a:solidFill>
                            <a:schemeClr val="dk1"/>
                          </a:solidFill>
                          <a:latin typeface="Montserrat"/>
                          <a:ea typeface="Montserrat"/>
                          <a:cs typeface="Montserrat"/>
                          <a:sym typeface="Montserrat"/>
                        </a:rPr>
                        <a:t>User can search for a book</a:t>
                      </a:r>
                      <a:endParaRPr sz="1200">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200"/>
                        <a:buFont typeface="Arial"/>
                        <a:buNone/>
                      </a:pPr>
                      <a:r>
                        <a:t/>
                      </a:r>
                      <a:endParaRPr sz="1200">
                        <a:solidFill>
                          <a:schemeClr val="dk1"/>
                        </a:solidFill>
                        <a:latin typeface="Montserrat"/>
                        <a:ea typeface="Montserrat"/>
                        <a:cs typeface="Montserrat"/>
                        <a:sym typeface="Montserrat"/>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accent5"/>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9"/>
          <p:cNvSpPr txBox="1"/>
          <p:nvPr/>
        </p:nvSpPr>
        <p:spPr>
          <a:xfrm>
            <a:off x="1466562" y="1638956"/>
            <a:ext cx="6689100" cy="338700"/>
          </a:xfrm>
          <a:prstGeom prst="rect">
            <a:avLst/>
          </a:prstGeom>
          <a:noFill/>
          <a:ln>
            <a:noFill/>
          </a:ln>
        </p:spPr>
        <p:txBody>
          <a:bodyPr anchorCtr="0" anchor="t" bIns="45700" lIns="91425" spcFirstLastPara="1" rIns="91425" wrap="square" tIns="45700">
            <a:spAutoFit/>
          </a:bodyPr>
          <a:lstStyle/>
          <a:p>
            <a:pPr indent="0" lvl="0" marL="139700" marR="0" rtl="0" algn="l">
              <a:lnSpc>
                <a:spcPct val="100000"/>
              </a:lnSpc>
              <a:spcBef>
                <a:spcPts val="0"/>
              </a:spcBef>
              <a:spcAft>
                <a:spcPts val="0"/>
              </a:spcAft>
              <a:buClr>
                <a:srgbClr val="DCAE52"/>
              </a:buClr>
              <a:buSzPts val="1400"/>
              <a:buFont typeface="Montserrat"/>
              <a:buNone/>
            </a:pPr>
            <a:r>
              <a:t/>
            </a:r>
            <a:endParaRPr b="1" i="0" sz="1600" u="none" cap="none" strike="noStrike">
              <a:solidFill>
                <a:schemeClr val="accent2"/>
              </a:solidFill>
              <a:latin typeface="Montserrat"/>
              <a:ea typeface="Montserrat"/>
              <a:cs typeface="Montserrat"/>
              <a:sym typeface="Montserrat"/>
            </a:endParaRPr>
          </a:p>
        </p:txBody>
      </p:sp>
      <p:sp>
        <p:nvSpPr>
          <p:cNvPr id="584" name="Google Shape;584;p49"/>
          <p:cNvSpPr txBox="1"/>
          <p:nvPr>
            <p:ph type="title"/>
          </p:nvPr>
        </p:nvSpPr>
        <p:spPr>
          <a:xfrm>
            <a:off x="601075" y="272225"/>
            <a:ext cx="7200900" cy="5268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lang="en-US" sz="2200"/>
              <a:t>Test Case:1 </a:t>
            </a:r>
            <a:endParaRPr sz="2200"/>
          </a:p>
        </p:txBody>
      </p:sp>
      <p:pic>
        <p:nvPicPr>
          <p:cNvPr id="585" name="Google Shape;585;p49"/>
          <p:cNvPicPr preferRelativeResize="0"/>
          <p:nvPr/>
        </p:nvPicPr>
        <p:blipFill rotWithShape="1">
          <a:blip r:embed="rId3">
            <a:alphaModFix/>
          </a:blip>
          <a:srcRect b="0" l="0" r="0" t="0"/>
          <a:stretch/>
        </p:blipFill>
        <p:spPr>
          <a:xfrm>
            <a:off x="687050" y="673375"/>
            <a:ext cx="7801875" cy="3961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0"/>
          <p:cNvSpPr txBox="1"/>
          <p:nvPr/>
        </p:nvSpPr>
        <p:spPr>
          <a:xfrm>
            <a:off x="1430437" y="1642144"/>
            <a:ext cx="6689100" cy="338700"/>
          </a:xfrm>
          <a:prstGeom prst="rect">
            <a:avLst/>
          </a:prstGeom>
          <a:noFill/>
          <a:ln>
            <a:noFill/>
          </a:ln>
        </p:spPr>
        <p:txBody>
          <a:bodyPr anchorCtr="0" anchor="t" bIns="45700" lIns="91425" spcFirstLastPara="1" rIns="91425" wrap="square" tIns="45700">
            <a:spAutoFit/>
          </a:bodyPr>
          <a:lstStyle/>
          <a:p>
            <a:pPr indent="0" lvl="0" marL="139700" marR="0" rtl="0" algn="l">
              <a:lnSpc>
                <a:spcPct val="100000"/>
              </a:lnSpc>
              <a:spcBef>
                <a:spcPts val="0"/>
              </a:spcBef>
              <a:spcAft>
                <a:spcPts val="0"/>
              </a:spcAft>
              <a:buClr>
                <a:srgbClr val="DCAE52"/>
              </a:buClr>
              <a:buSzPts val="1400"/>
              <a:buFont typeface="Montserrat"/>
              <a:buNone/>
            </a:pPr>
            <a:r>
              <a:t/>
            </a:r>
            <a:endParaRPr b="0" i="0" sz="1600" u="none" cap="none" strike="noStrike">
              <a:solidFill>
                <a:schemeClr val="accent2"/>
              </a:solidFill>
              <a:latin typeface="Garamond"/>
              <a:ea typeface="Garamond"/>
              <a:cs typeface="Garamond"/>
              <a:sym typeface="Garamond"/>
            </a:endParaRPr>
          </a:p>
        </p:txBody>
      </p:sp>
      <p:pic>
        <p:nvPicPr>
          <p:cNvPr id="591" name="Google Shape;591;p50"/>
          <p:cNvPicPr preferRelativeResize="0"/>
          <p:nvPr/>
        </p:nvPicPr>
        <p:blipFill>
          <a:blip r:embed="rId3">
            <a:alphaModFix/>
          </a:blip>
          <a:stretch>
            <a:fillRect/>
          </a:stretch>
        </p:blipFill>
        <p:spPr>
          <a:xfrm>
            <a:off x="581850" y="845300"/>
            <a:ext cx="7980300" cy="3732250"/>
          </a:xfrm>
          <a:prstGeom prst="rect">
            <a:avLst/>
          </a:prstGeom>
          <a:noFill/>
          <a:ln>
            <a:noFill/>
          </a:ln>
        </p:spPr>
      </p:pic>
      <p:sp>
        <p:nvSpPr>
          <p:cNvPr id="592" name="Google Shape;592;p50"/>
          <p:cNvSpPr txBox="1"/>
          <p:nvPr>
            <p:ph type="title"/>
          </p:nvPr>
        </p:nvSpPr>
        <p:spPr>
          <a:xfrm>
            <a:off x="627700" y="371250"/>
            <a:ext cx="5354100" cy="624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200"/>
              <a:t>Test case:2</a:t>
            </a:r>
            <a:endParaRPr sz="2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1"/>
          <p:cNvSpPr txBox="1"/>
          <p:nvPr>
            <p:ph idx="4294967295" type="title"/>
          </p:nvPr>
        </p:nvSpPr>
        <p:spPr>
          <a:xfrm>
            <a:off x="768100" y="401775"/>
            <a:ext cx="7200900" cy="368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262626"/>
              </a:buClr>
              <a:buSzPts val="3300"/>
              <a:buFont typeface="Garamond"/>
              <a:buNone/>
            </a:pPr>
            <a:r>
              <a:rPr lang="en-US" sz="2200">
                <a:latin typeface="Times New Roman"/>
                <a:ea typeface="Times New Roman"/>
                <a:cs typeface="Times New Roman"/>
                <a:sym typeface="Times New Roman"/>
              </a:rPr>
              <a:t>Test Case : 3</a:t>
            </a:r>
            <a:endParaRPr sz="2200">
              <a:latin typeface="Times New Roman"/>
              <a:ea typeface="Times New Roman"/>
              <a:cs typeface="Times New Roman"/>
              <a:sym typeface="Times New Roman"/>
            </a:endParaRPr>
          </a:p>
        </p:txBody>
      </p:sp>
      <p:sp>
        <p:nvSpPr>
          <p:cNvPr id="598" name="Google Shape;598;p51"/>
          <p:cNvSpPr txBox="1"/>
          <p:nvPr/>
        </p:nvSpPr>
        <p:spPr>
          <a:xfrm>
            <a:off x="1437987" y="1581106"/>
            <a:ext cx="6689100" cy="338700"/>
          </a:xfrm>
          <a:prstGeom prst="rect">
            <a:avLst/>
          </a:prstGeom>
          <a:noFill/>
          <a:ln>
            <a:noFill/>
          </a:ln>
        </p:spPr>
        <p:txBody>
          <a:bodyPr anchorCtr="0" anchor="t" bIns="45700" lIns="91425" spcFirstLastPara="1" rIns="91425" wrap="square" tIns="45700">
            <a:spAutoFit/>
          </a:bodyPr>
          <a:lstStyle/>
          <a:p>
            <a:pPr indent="0" lvl="0" marL="139700" marR="0" rtl="0" algn="l">
              <a:lnSpc>
                <a:spcPct val="100000"/>
              </a:lnSpc>
              <a:spcBef>
                <a:spcPts val="0"/>
              </a:spcBef>
              <a:spcAft>
                <a:spcPts val="0"/>
              </a:spcAft>
              <a:buClr>
                <a:srgbClr val="DCAE52"/>
              </a:buClr>
              <a:buSzPts val="1400"/>
              <a:buFont typeface="Montserrat"/>
              <a:buNone/>
            </a:pPr>
            <a:r>
              <a:t/>
            </a:r>
            <a:endParaRPr b="0" i="0" sz="1600" u="none" cap="none" strike="noStrike">
              <a:solidFill>
                <a:schemeClr val="accent2"/>
              </a:solidFill>
              <a:latin typeface="Garamond"/>
              <a:ea typeface="Garamond"/>
              <a:cs typeface="Garamond"/>
              <a:sym typeface="Garamond"/>
            </a:endParaRPr>
          </a:p>
        </p:txBody>
      </p:sp>
      <p:sp>
        <p:nvSpPr>
          <p:cNvPr id="599" name="Google Shape;599;p51"/>
          <p:cNvSpPr txBox="1"/>
          <p:nvPr/>
        </p:nvSpPr>
        <p:spPr>
          <a:xfrm>
            <a:off x="1347137" y="1982978"/>
            <a:ext cx="71922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9E2C9"/>
              </a:buClr>
              <a:buSzPts val="1200"/>
              <a:buFont typeface="Montserrat"/>
              <a:buNone/>
            </a:pPr>
            <a:r>
              <a:rPr b="0" i="0" lang="en-US" sz="1600" u="none" cap="none" strike="noStrike">
                <a:solidFill>
                  <a:srgbClr val="E9E2C9"/>
                </a:solidFill>
                <a:latin typeface="Montserrat"/>
                <a:ea typeface="Montserrat"/>
                <a:cs typeface="Montserrat"/>
                <a:sym typeface="Montserrat"/>
              </a:rPr>
              <a:t>   </a:t>
            </a:r>
            <a:endParaRPr b="0" i="0" sz="1800" u="none" cap="none" strike="noStrike">
              <a:solidFill>
                <a:schemeClr val="dk1"/>
              </a:solidFill>
              <a:latin typeface="Garamond"/>
              <a:ea typeface="Garamond"/>
              <a:cs typeface="Garamond"/>
              <a:sym typeface="Garamond"/>
            </a:endParaRPr>
          </a:p>
        </p:txBody>
      </p:sp>
      <p:pic>
        <p:nvPicPr>
          <p:cNvPr id="600" name="Google Shape;600;p51"/>
          <p:cNvPicPr preferRelativeResize="0"/>
          <p:nvPr/>
        </p:nvPicPr>
        <p:blipFill>
          <a:blip r:embed="rId3">
            <a:alphaModFix/>
          </a:blip>
          <a:stretch>
            <a:fillRect/>
          </a:stretch>
        </p:blipFill>
        <p:spPr>
          <a:xfrm>
            <a:off x="768100" y="815025"/>
            <a:ext cx="7607800" cy="36837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2"/>
          <p:cNvSpPr txBox="1"/>
          <p:nvPr/>
        </p:nvSpPr>
        <p:spPr>
          <a:xfrm>
            <a:off x="927662" y="413956"/>
            <a:ext cx="66891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262626"/>
              </a:buClr>
              <a:buSzPts val="3300"/>
              <a:buFont typeface="Garamond"/>
              <a:buNone/>
            </a:pPr>
            <a:r>
              <a:rPr lang="en-US" sz="2200">
                <a:solidFill>
                  <a:srgbClr val="262626"/>
                </a:solidFill>
                <a:latin typeface="Times New Roman"/>
                <a:ea typeface="Times New Roman"/>
                <a:cs typeface="Times New Roman"/>
                <a:sym typeface="Times New Roman"/>
              </a:rPr>
              <a:t>Test Case : 4</a:t>
            </a:r>
            <a:endParaRPr b="0" i="0" sz="1600" u="none" cap="none" strike="noStrike">
              <a:solidFill>
                <a:schemeClr val="accent2"/>
              </a:solidFill>
              <a:latin typeface="Garamond"/>
              <a:ea typeface="Garamond"/>
              <a:cs typeface="Garamond"/>
              <a:sym typeface="Garamond"/>
            </a:endParaRPr>
          </a:p>
        </p:txBody>
      </p:sp>
      <p:pic>
        <p:nvPicPr>
          <p:cNvPr id="606" name="Google Shape;606;p52"/>
          <p:cNvPicPr preferRelativeResize="0"/>
          <p:nvPr/>
        </p:nvPicPr>
        <p:blipFill>
          <a:blip r:embed="rId3">
            <a:alphaModFix/>
          </a:blip>
          <a:stretch>
            <a:fillRect/>
          </a:stretch>
        </p:blipFill>
        <p:spPr>
          <a:xfrm>
            <a:off x="801600" y="844750"/>
            <a:ext cx="7540801" cy="3780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3"/>
          <p:cNvSpPr txBox="1"/>
          <p:nvPr/>
        </p:nvSpPr>
        <p:spPr>
          <a:xfrm>
            <a:off x="767587" y="435981"/>
            <a:ext cx="66891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262626"/>
              </a:buClr>
              <a:buSzPts val="3300"/>
              <a:buFont typeface="Garamond"/>
              <a:buNone/>
            </a:pPr>
            <a:r>
              <a:rPr lang="en-US" sz="2200">
                <a:solidFill>
                  <a:srgbClr val="262626"/>
                </a:solidFill>
                <a:latin typeface="Times New Roman"/>
                <a:ea typeface="Times New Roman"/>
                <a:cs typeface="Times New Roman"/>
                <a:sym typeface="Times New Roman"/>
              </a:rPr>
              <a:t>Test Case : 5</a:t>
            </a:r>
            <a:endParaRPr b="0" i="0" sz="1600" u="none" cap="none" strike="noStrike">
              <a:solidFill>
                <a:schemeClr val="accent2"/>
              </a:solidFill>
              <a:latin typeface="Garamond"/>
              <a:ea typeface="Garamond"/>
              <a:cs typeface="Garamond"/>
              <a:sym typeface="Garamond"/>
            </a:endParaRPr>
          </a:p>
        </p:txBody>
      </p:sp>
      <p:pic>
        <p:nvPicPr>
          <p:cNvPr id="612" name="Google Shape;612;p53"/>
          <p:cNvPicPr preferRelativeResize="0"/>
          <p:nvPr/>
        </p:nvPicPr>
        <p:blipFill>
          <a:blip r:embed="rId3">
            <a:alphaModFix/>
          </a:blip>
          <a:stretch>
            <a:fillRect/>
          </a:stretch>
        </p:blipFill>
        <p:spPr>
          <a:xfrm>
            <a:off x="767575" y="866775"/>
            <a:ext cx="7653351" cy="37500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54"/>
          <p:cNvSpPr txBox="1"/>
          <p:nvPr/>
        </p:nvSpPr>
        <p:spPr>
          <a:xfrm>
            <a:off x="773962" y="419206"/>
            <a:ext cx="6689100" cy="43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rgbClr val="262626"/>
              </a:buClr>
              <a:buSzPts val="3300"/>
              <a:buFont typeface="Garamond"/>
              <a:buNone/>
            </a:pPr>
            <a:r>
              <a:rPr lang="en-US" sz="2200">
                <a:solidFill>
                  <a:srgbClr val="262626"/>
                </a:solidFill>
                <a:latin typeface="Times New Roman"/>
                <a:ea typeface="Times New Roman"/>
                <a:cs typeface="Times New Roman"/>
                <a:sym typeface="Times New Roman"/>
              </a:rPr>
              <a:t>Test Case : 6</a:t>
            </a:r>
            <a:endParaRPr b="0" i="0" sz="1800" u="none" cap="none" strike="noStrike">
              <a:solidFill>
                <a:schemeClr val="dk1"/>
              </a:solidFill>
              <a:latin typeface="Garamond"/>
              <a:ea typeface="Garamond"/>
              <a:cs typeface="Garamond"/>
              <a:sym typeface="Garamond"/>
            </a:endParaRPr>
          </a:p>
        </p:txBody>
      </p:sp>
      <p:pic>
        <p:nvPicPr>
          <p:cNvPr id="618" name="Google Shape;618;p54"/>
          <p:cNvPicPr preferRelativeResize="0"/>
          <p:nvPr/>
        </p:nvPicPr>
        <p:blipFill>
          <a:blip r:embed="rId3">
            <a:alphaModFix/>
          </a:blip>
          <a:stretch>
            <a:fillRect/>
          </a:stretch>
        </p:blipFill>
        <p:spPr>
          <a:xfrm>
            <a:off x="773950" y="850000"/>
            <a:ext cx="7680749" cy="37219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2584be29945_5_34"/>
          <p:cNvSpPr txBox="1"/>
          <p:nvPr>
            <p:ph type="title"/>
          </p:nvPr>
        </p:nvSpPr>
        <p:spPr>
          <a:xfrm>
            <a:off x="2439450" y="2337508"/>
            <a:ext cx="42651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lang="en-US">
                <a:latin typeface="Times New Roman"/>
                <a:ea typeface="Times New Roman"/>
                <a:cs typeface="Times New Roman"/>
                <a:sym typeface="Times New Roman"/>
              </a:rPr>
              <a:t>Security</a:t>
            </a:r>
            <a:endParaRPr>
              <a:latin typeface="Times New Roman"/>
              <a:ea typeface="Times New Roman"/>
              <a:cs typeface="Times New Roman"/>
              <a:sym typeface="Times New Roman"/>
            </a:endParaRPr>
          </a:p>
        </p:txBody>
      </p:sp>
      <p:sp>
        <p:nvSpPr>
          <p:cNvPr id="624" name="Google Shape;624;g2584be29945_5_34"/>
          <p:cNvSpPr txBox="1"/>
          <p:nvPr>
            <p:ph idx="2" type="title"/>
          </p:nvPr>
        </p:nvSpPr>
        <p:spPr>
          <a:xfrm>
            <a:off x="3082350" y="867950"/>
            <a:ext cx="2979300" cy="13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US">
                <a:latin typeface="Times New Roman"/>
                <a:ea typeface="Times New Roman"/>
                <a:cs typeface="Times New Roman"/>
                <a:sym typeface="Times New Roman"/>
              </a:rPr>
              <a:t>7</a:t>
            </a:r>
            <a:endParaRPr>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584be29945_5_11"/>
          <p:cNvSpPr txBox="1"/>
          <p:nvPr>
            <p:ph idx="2" type="title"/>
          </p:nvPr>
        </p:nvSpPr>
        <p:spPr>
          <a:xfrm>
            <a:off x="830650" y="867950"/>
            <a:ext cx="7055400" cy="3450000"/>
          </a:xfrm>
          <a:prstGeom prst="rect">
            <a:avLst/>
          </a:prstGeom>
          <a:noFill/>
          <a:ln>
            <a:noFill/>
          </a:ln>
        </p:spPr>
        <p:txBody>
          <a:bodyPr anchorCtr="0" anchor="ctr" bIns="91425" lIns="91425" spcFirstLastPara="1" rIns="91425" wrap="square" tIns="91425">
            <a:noAutofit/>
          </a:bodyPr>
          <a:lstStyle/>
          <a:p>
            <a:pPr indent="0" lvl="0" marL="457200" rtl="0" algn="ctr">
              <a:lnSpc>
                <a:spcPct val="100000"/>
              </a:lnSpc>
              <a:spcBef>
                <a:spcPts val="0"/>
              </a:spcBef>
              <a:spcAft>
                <a:spcPts val="0"/>
              </a:spcAft>
              <a:buSzPts val="12000"/>
              <a:buNone/>
            </a:pPr>
            <a:r>
              <a:t/>
            </a:r>
            <a:endParaRPr b="1" sz="2300">
              <a:latin typeface="Times New Roman"/>
              <a:ea typeface="Times New Roman"/>
              <a:cs typeface="Times New Roman"/>
              <a:sym typeface="Times New Roman"/>
            </a:endParaRPr>
          </a:p>
          <a:p>
            <a:pPr indent="0" lvl="0" marL="457200" rtl="0" algn="ctr">
              <a:lnSpc>
                <a:spcPct val="100000"/>
              </a:lnSpc>
              <a:spcBef>
                <a:spcPts val="0"/>
              </a:spcBef>
              <a:spcAft>
                <a:spcPts val="0"/>
              </a:spcAft>
              <a:buSzPts val="12000"/>
              <a:buNone/>
            </a:pPr>
            <a:r>
              <a:rPr b="1" lang="en-US" sz="2800">
                <a:latin typeface="Times New Roman"/>
                <a:ea typeface="Times New Roman"/>
                <a:cs typeface="Times New Roman"/>
                <a:sym typeface="Times New Roman"/>
              </a:rPr>
              <a:t>Overview Of Application Security</a:t>
            </a:r>
            <a:endParaRPr b="1" sz="28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2000"/>
              <a:buNone/>
            </a:pPr>
            <a:r>
              <a:t/>
            </a:r>
            <a:endParaRPr sz="2300">
              <a:latin typeface="Times New Roman"/>
              <a:ea typeface="Times New Roman"/>
              <a:cs typeface="Times New Roman"/>
              <a:sym typeface="Times New Roman"/>
            </a:endParaRPr>
          </a:p>
          <a:p>
            <a:pPr indent="-374650" lvl="0" marL="457200" rtl="0" algn="l">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Definition of application security</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12000"/>
              <a:buNone/>
            </a:pPr>
            <a:r>
              <a:t/>
            </a:r>
            <a:endParaRPr sz="2300">
              <a:latin typeface="Times New Roman"/>
              <a:ea typeface="Times New Roman"/>
              <a:cs typeface="Times New Roman"/>
              <a:sym typeface="Times New Roman"/>
            </a:endParaRPr>
          </a:p>
          <a:p>
            <a:pPr indent="-374650" lvl="0" marL="457200" rtl="0" algn="l">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Importance of application security</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12000"/>
              <a:buNone/>
            </a:pPr>
            <a:r>
              <a:t/>
            </a:r>
            <a:endParaRPr sz="2300">
              <a:latin typeface="Times New Roman"/>
              <a:ea typeface="Times New Roman"/>
              <a:cs typeface="Times New Roman"/>
              <a:sym typeface="Times New Roman"/>
            </a:endParaRPr>
          </a:p>
          <a:p>
            <a:pPr indent="-374650" lvl="0" marL="457200" rtl="0" algn="l">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Common security threats to applications</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12000"/>
              <a:buNone/>
            </a:pPr>
            <a:r>
              <a:t/>
            </a:r>
            <a:endParaRPr sz="23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2584be29945_5_42"/>
          <p:cNvSpPr txBox="1"/>
          <p:nvPr>
            <p:ph idx="2" type="title"/>
          </p:nvPr>
        </p:nvSpPr>
        <p:spPr>
          <a:xfrm>
            <a:off x="932150" y="883425"/>
            <a:ext cx="6598500" cy="3502200"/>
          </a:xfrm>
          <a:prstGeom prst="rect">
            <a:avLst/>
          </a:prstGeom>
          <a:noFill/>
          <a:ln>
            <a:noFill/>
          </a:ln>
        </p:spPr>
        <p:txBody>
          <a:bodyPr anchorCtr="0" anchor="ctr" bIns="91425" lIns="91425" spcFirstLastPara="1" rIns="91425" wrap="square" tIns="91425">
            <a:noAutofit/>
          </a:bodyPr>
          <a:lstStyle/>
          <a:p>
            <a:pPr indent="0" lvl="0" marL="457200" rtl="0" algn="ctr">
              <a:lnSpc>
                <a:spcPct val="100000"/>
              </a:lnSpc>
              <a:spcBef>
                <a:spcPts val="0"/>
              </a:spcBef>
              <a:spcAft>
                <a:spcPts val="0"/>
              </a:spcAft>
              <a:buSzPts val="12000"/>
              <a:buNone/>
            </a:pPr>
            <a:r>
              <a:rPr b="1" lang="en-US" sz="2800">
                <a:latin typeface="Times New Roman"/>
                <a:ea typeface="Times New Roman"/>
                <a:cs typeface="Times New Roman"/>
                <a:sym typeface="Times New Roman"/>
              </a:rPr>
              <a:t>Best Practices For Application Security</a:t>
            </a:r>
            <a:endParaRPr b="1" sz="28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2000"/>
              <a:buNone/>
            </a:pPr>
            <a:r>
              <a:t/>
            </a:r>
            <a:endParaRPr sz="2300">
              <a:latin typeface="Times New Roman"/>
              <a:ea typeface="Times New Roman"/>
              <a:cs typeface="Times New Roman"/>
              <a:sym typeface="Times New Roman"/>
            </a:endParaRPr>
          </a:p>
          <a:p>
            <a:pPr indent="-374650" lvl="0" marL="457200" rtl="0" algn="l">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Complex Password</a:t>
            </a:r>
            <a:endParaRPr sz="2300">
              <a:latin typeface="Times New Roman"/>
              <a:ea typeface="Times New Roman"/>
              <a:cs typeface="Times New Roman"/>
              <a:sym typeface="Times New Roman"/>
            </a:endParaRPr>
          </a:p>
          <a:p>
            <a:pPr indent="-374650" lvl="0" marL="457200" rtl="0" algn="l">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Secure coding practices</a:t>
            </a:r>
            <a:endParaRPr sz="2300">
              <a:latin typeface="Times New Roman"/>
              <a:ea typeface="Times New Roman"/>
              <a:cs typeface="Times New Roman"/>
              <a:sym typeface="Times New Roman"/>
            </a:endParaRPr>
          </a:p>
          <a:p>
            <a:pPr indent="-374650" lvl="0" marL="457200" rtl="0" algn="l">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Authentication and authorization</a:t>
            </a:r>
            <a:endParaRPr sz="2300">
              <a:latin typeface="Times New Roman"/>
              <a:ea typeface="Times New Roman"/>
              <a:cs typeface="Times New Roman"/>
              <a:sym typeface="Times New Roman"/>
            </a:endParaRPr>
          </a:p>
          <a:p>
            <a:pPr indent="-374650" lvl="0" marL="457200" rtl="0" algn="l">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Encryption and decryption</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12000"/>
              <a:buNone/>
            </a:pPr>
            <a:r>
              <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6"/>
          <p:cNvSpPr txBox="1"/>
          <p:nvPr>
            <p:ph idx="1" type="subTitle"/>
          </p:nvPr>
        </p:nvSpPr>
        <p:spPr>
          <a:xfrm>
            <a:off x="539575" y="1103450"/>
            <a:ext cx="4885500" cy="3371400"/>
          </a:xfrm>
          <a:prstGeom prst="rect">
            <a:avLst/>
          </a:prstGeom>
          <a:noFill/>
          <a:ln>
            <a:noFill/>
          </a:ln>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Font typeface="Times New Roman"/>
              <a:buChar char="●"/>
            </a:pPr>
            <a:r>
              <a:rPr lang="en-US" sz="1600">
                <a:latin typeface="Times New Roman"/>
                <a:ea typeface="Times New Roman"/>
                <a:cs typeface="Times New Roman"/>
                <a:sym typeface="Times New Roman"/>
              </a:rPr>
              <a:t>In the digital age, readers have access to a vast collection of books across different genres and formats. However, this abundance can make it difficult for readers to find books that match their preferences. Additionally, authors and publishers face stiff competition to grab readers' attention. To overcome these challenges, effective book promotion and discovery tools are essential.</a:t>
            </a:r>
            <a:endParaRPr sz="1600">
              <a:latin typeface="Times New Roman"/>
              <a:ea typeface="Times New Roman"/>
              <a:cs typeface="Times New Roman"/>
              <a:sym typeface="Times New Roman"/>
            </a:endParaRPr>
          </a:p>
        </p:txBody>
      </p:sp>
      <p:sp>
        <p:nvSpPr>
          <p:cNvPr id="225" name="Google Shape;225;p6"/>
          <p:cNvSpPr txBox="1"/>
          <p:nvPr>
            <p:ph type="title"/>
          </p:nvPr>
        </p:nvSpPr>
        <p:spPr>
          <a:xfrm>
            <a:off x="1996975" y="539500"/>
            <a:ext cx="51501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4200"/>
              <a:buFont typeface="Garamond"/>
              <a:buNone/>
            </a:pPr>
            <a:r>
              <a:rPr lang="en-US" sz="3700">
                <a:latin typeface="Times New Roman"/>
                <a:ea typeface="Times New Roman"/>
                <a:cs typeface="Times New Roman"/>
                <a:sym typeface="Times New Roman"/>
              </a:rPr>
              <a:t>Introduction</a:t>
            </a:r>
            <a:endParaRPr sz="1900">
              <a:latin typeface="Times New Roman"/>
              <a:ea typeface="Times New Roman"/>
              <a:cs typeface="Times New Roman"/>
              <a:sym typeface="Times New Roman"/>
            </a:endParaRPr>
          </a:p>
        </p:txBody>
      </p:sp>
      <p:pic>
        <p:nvPicPr>
          <p:cNvPr id="226" name="Google Shape;226;p6"/>
          <p:cNvPicPr preferRelativeResize="0"/>
          <p:nvPr/>
        </p:nvPicPr>
        <p:blipFill rotWithShape="1">
          <a:blip r:embed="rId3">
            <a:alphaModFix/>
          </a:blip>
          <a:srcRect b="0" l="0" r="0" t="0"/>
          <a:stretch/>
        </p:blipFill>
        <p:spPr>
          <a:xfrm>
            <a:off x="5577475" y="1123300"/>
            <a:ext cx="3169575" cy="34141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584be29945_5_52"/>
          <p:cNvSpPr txBox="1"/>
          <p:nvPr>
            <p:ph idx="2" type="title"/>
          </p:nvPr>
        </p:nvSpPr>
        <p:spPr>
          <a:xfrm>
            <a:off x="791250" y="736050"/>
            <a:ext cx="7561500" cy="3671400"/>
          </a:xfrm>
          <a:prstGeom prst="rect">
            <a:avLst/>
          </a:prstGeom>
          <a:noFill/>
          <a:ln>
            <a:noFill/>
          </a:ln>
        </p:spPr>
        <p:txBody>
          <a:bodyPr anchorCtr="0" anchor="ctr" bIns="91425" lIns="91425" spcFirstLastPara="1" rIns="91425" wrap="square" tIns="91425">
            <a:noAutofit/>
          </a:bodyPr>
          <a:lstStyle/>
          <a:p>
            <a:pPr indent="0" lvl="0" marL="457200" rtl="0" algn="ctr">
              <a:lnSpc>
                <a:spcPct val="100000"/>
              </a:lnSpc>
              <a:spcBef>
                <a:spcPts val="0"/>
              </a:spcBef>
              <a:spcAft>
                <a:spcPts val="0"/>
              </a:spcAft>
              <a:buSzPts val="12000"/>
              <a:buNone/>
            </a:pPr>
            <a:r>
              <a:rPr b="1" lang="en-US" sz="2800">
                <a:latin typeface="Times New Roman"/>
                <a:ea typeface="Times New Roman"/>
                <a:cs typeface="Times New Roman"/>
                <a:sym typeface="Times New Roman"/>
              </a:rPr>
              <a:t>CIA Triad</a:t>
            </a:r>
            <a:endParaRPr b="1" sz="28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2000"/>
              <a:buNone/>
            </a:pPr>
            <a:r>
              <a:t/>
            </a:r>
            <a:endParaRPr sz="2300">
              <a:latin typeface="Times New Roman"/>
              <a:ea typeface="Times New Roman"/>
              <a:cs typeface="Times New Roman"/>
              <a:sym typeface="Times New Roman"/>
            </a:endParaRPr>
          </a:p>
          <a:p>
            <a:pPr indent="-374650" lvl="0" marL="457200" rtl="0" algn="l">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confidentiality</a:t>
            </a:r>
            <a:endParaRPr sz="23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2000"/>
              <a:buNone/>
            </a:pPr>
            <a:r>
              <a:t/>
            </a:r>
            <a:endParaRPr sz="2300">
              <a:latin typeface="Times New Roman"/>
              <a:ea typeface="Times New Roman"/>
              <a:cs typeface="Times New Roman"/>
              <a:sym typeface="Times New Roman"/>
            </a:endParaRPr>
          </a:p>
          <a:p>
            <a:pPr indent="-374650" lvl="0" marL="457200" rtl="0" algn="l">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Integrity</a:t>
            </a:r>
            <a:endParaRPr sz="2300">
              <a:latin typeface="Times New Roman"/>
              <a:ea typeface="Times New Roman"/>
              <a:cs typeface="Times New Roman"/>
              <a:sym typeface="Times New Roman"/>
            </a:endParaRPr>
          </a:p>
          <a:p>
            <a:pPr indent="0" lvl="0" marL="457200" rtl="0" algn="l">
              <a:lnSpc>
                <a:spcPct val="100000"/>
              </a:lnSpc>
              <a:spcBef>
                <a:spcPts val="0"/>
              </a:spcBef>
              <a:spcAft>
                <a:spcPts val="0"/>
              </a:spcAft>
              <a:buSzPts val="12000"/>
              <a:buNone/>
            </a:pPr>
            <a:r>
              <a:t/>
            </a:r>
            <a:endParaRPr sz="2300">
              <a:latin typeface="Times New Roman"/>
              <a:ea typeface="Times New Roman"/>
              <a:cs typeface="Times New Roman"/>
              <a:sym typeface="Times New Roman"/>
            </a:endParaRPr>
          </a:p>
          <a:p>
            <a:pPr indent="-374650" lvl="0" marL="457200" rtl="0" algn="l">
              <a:lnSpc>
                <a:spcPct val="100000"/>
              </a:lnSpc>
              <a:spcBef>
                <a:spcPts val="0"/>
              </a:spcBef>
              <a:spcAft>
                <a:spcPts val="0"/>
              </a:spcAft>
              <a:buSzPts val="2300"/>
              <a:buFont typeface="Times New Roman"/>
              <a:buChar char="●"/>
            </a:pPr>
            <a:r>
              <a:rPr lang="en-US" sz="2300">
                <a:latin typeface="Times New Roman"/>
                <a:ea typeface="Times New Roman"/>
                <a:cs typeface="Times New Roman"/>
                <a:sym typeface="Times New Roman"/>
              </a:rPr>
              <a:t>Availability</a:t>
            </a:r>
            <a:endParaRPr sz="2300">
              <a:latin typeface="Times New Roman"/>
              <a:ea typeface="Times New Roman"/>
              <a:cs typeface="Times New Roman"/>
              <a:sym typeface="Times New Roman"/>
            </a:endParaRPr>
          </a:p>
          <a:p>
            <a:pPr indent="0" lvl="0" marL="0" rtl="0" algn="l">
              <a:lnSpc>
                <a:spcPct val="100000"/>
              </a:lnSpc>
              <a:spcBef>
                <a:spcPts val="0"/>
              </a:spcBef>
              <a:spcAft>
                <a:spcPts val="0"/>
              </a:spcAft>
              <a:buSzPts val="12000"/>
              <a:buNone/>
            </a:pPr>
            <a:r>
              <a:t/>
            </a:r>
            <a:endParaRPr sz="23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5"/>
          <p:cNvSpPr txBox="1"/>
          <p:nvPr>
            <p:ph type="title"/>
          </p:nvPr>
        </p:nvSpPr>
        <p:spPr>
          <a:xfrm>
            <a:off x="2439423" y="3016784"/>
            <a:ext cx="42651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4200"/>
              <a:buFont typeface="Garamond"/>
              <a:buNone/>
            </a:pPr>
            <a:r>
              <a:rPr lang="en-US" sz="4800">
                <a:latin typeface="Times New Roman"/>
                <a:ea typeface="Times New Roman"/>
                <a:cs typeface="Times New Roman"/>
                <a:sym typeface="Times New Roman"/>
              </a:rPr>
              <a:t>Conclusion and Future work</a:t>
            </a:r>
            <a:br>
              <a:rPr lang="en-US" sz="4800">
                <a:latin typeface="Times New Roman"/>
                <a:ea typeface="Times New Roman"/>
                <a:cs typeface="Times New Roman"/>
                <a:sym typeface="Times New Roman"/>
              </a:rPr>
            </a:br>
            <a:endParaRPr>
              <a:latin typeface="Times New Roman"/>
              <a:ea typeface="Times New Roman"/>
              <a:cs typeface="Times New Roman"/>
              <a:sym typeface="Times New Roman"/>
            </a:endParaRPr>
          </a:p>
        </p:txBody>
      </p:sp>
      <p:sp>
        <p:nvSpPr>
          <p:cNvPr id="645" name="Google Shape;645;p55"/>
          <p:cNvSpPr txBox="1"/>
          <p:nvPr>
            <p:ph idx="2" type="title"/>
          </p:nvPr>
        </p:nvSpPr>
        <p:spPr>
          <a:xfrm>
            <a:off x="3082350" y="1102192"/>
            <a:ext cx="2979300" cy="1300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12000"/>
              <a:buFont typeface="Garamond"/>
              <a:buNone/>
            </a:pPr>
            <a:r>
              <a:rPr lang="en-US">
                <a:latin typeface="Times New Roman"/>
                <a:ea typeface="Times New Roman"/>
                <a:cs typeface="Times New Roman"/>
                <a:sym typeface="Times New Roman"/>
              </a:rPr>
              <a:t>8</a:t>
            </a:r>
            <a:endParaRPr>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6"/>
          <p:cNvSpPr txBox="1"/>
          <p:nvPr>
            <p:ph idx="1" type="body"/>
          </p:nvPr>
        </p:nvSpPr>
        <p:spPr>
          <a:xfrm>
            <a:off x="534629" y="1016359"/>
            <a:ext cx="8074742" cy="27537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SzPts val="1200"/>
              <a:buNone/>
            </a:pPr>
            <a:r>
              <a:rPr i="0" lang="en-US" sz="2000">
                <a:solidFill>
                  <a:srgbClr val="0C0C0C"/>
                </a:solidFill>
                <a:latin typeface="Times New Roman"/>
                <a:ea typeface="Times New Roman"/>
                <a:cs typeface="Times New Roman"/>
                <a:sym typeface="Times New Roman"/>
              </a:rPr>
              <a:t>The Android app provides personalized book recommendations using collaborative filtering models, utilizing Node.js, Express.js, MongoDB, and Mongoose as backend technologies. The app uses Node.js for fast server development, Express.js for </a:t>
            </a:r>
            <a:r>
              <a:rPr lang="en-US" sz="2000">
                <a:solidFill>
                  <a:srgbClr val="0C0C0C"/>
                </a:solidFill>
                <a:latin typeface="Times New Roman"/>
                <a:ea typeface="Times New Roman"/>
                <a:cs typeface="Times New Roman"/>
                <a:sym typeface="Times New Roman"/>
              </a:rPr>
              <a:t>Rest APIs</a:t>
            </a:r>
            <a:r>
              <a:rPr i="0" lang="en-US" sz="2000">
                <a:solidFill>
                  <a:srgbClr val="0C0C0C"/>
                </a:solidFill>
                <a:latin typeface="Times New Roman"/>
                <a:ea typeface="Times New Roman"/>
                <a:cs typeface="Times New Roman"/>
                <a:sym typeface="Times New Roman"/>
              </a:rPr>
              <a:t>, and MongoDB for efficient book data management. The app's user-based and item-based filtering models </a:t>
            </a:r>
            <a:r>
              <a:rPr lang="en-US" sz="2000">
                <a:solidFill>
                  <a:srgbClr val="0C0C0C"/>
                </a:solidFill>
                <a:latin typeface="Times New Roman"/>
                <a:ea typeface="Times New Roman"/>
                <a:cs typeface="Times New Roman"/>
                <a:sym typeface="Times New Roman"/>
              </a:rPr>
              <a:t>analyze</a:t>
            </a:r>
            <a:r>
              <a:rPr i="0" lang="en-US" sz="2000">
                <a:solidFill>
                  <a:srgbClr val="0C0C0C"/>
                </a:solidFill>
                <a:latin typeface="Times New Roman"/>
                <a:ea typeface="Times New Roman"/>
                <a:cs typeface="Times New Roman"/>
                <a:sym typeface="Times New Roman"/>
              </a:rPr>
              <a:t> similar user</a:t>
            </a:r>
            <a:r>
              <a:rPr lang="en-US" sz="2000">
                <a:solidFill>
                  <a:srgbClr val="0C0C0C"/>
                </a:solidFill>
                <a:latin typeface="Times New Roman"/>
                <a:ea typeface="Times New Roman"/>
                <a:cs typeface="Times New Roman"/>
                <a:sym typeface="Times New Roman"/>
              </a:rPr>
              <a:t> </a:t>
            </a:r>
            <a:r>
              <a:rPr i="0" lang="en-US" sz="2000">
                <a:solidFill>
                  <a:srgbClr val="0C0C0C"/>
                </a:solidFill>
                <a:latin typeface="Times New Roman"/>
                <a:ea typeface="Times New Roman"/>
                <a:cs typeface="Times New Roman"/>
                <a:sym typeface="Times New Roman"/>
              </a:rPr>
              <a:t>preferences, generating recommendations for specific users. The app's responsive and intuitive user interface enhances user experience.</a:t>
            </a:r>
            <a:endParaRPr sz="1050">
              <a:solidFill>
                <a:srgbClr val="0C0C0C"/>
              </a:solidFill>
              <a:latin typeface="Times New Roman"/>
              <a:ea typeface="Times New Roman"/>
              <a:cs typeface="Times New Roman"/>
              <a:sym typeface="Times New Roman"/>
            </a:endParaRPr>
          </a:p>
        </p:txBody>
      </p:sp>
      <p:sp>
        <p:nvSpPr>
          <p:cNvPr id="651" name="Google Shape;651;p56"/>
          <p:cNvSpPr txBox="1"/>
          <p:nvPr>
            <p:ph type="title"/>
          </p:nvPr>
        </p:nvSpPr>
        <p:spPr>
          <a:xfrm>
            <a:off x="1741023" y="508400"/>
            <a:ext cx="61088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8"/>
          <p:cNvSpPr txBox="1"/>
          <p:nvPr>
            <p:ph idx="1" type="body"/>
          </p:nvPr>
        </p:nvSpPr>
        <p:spPr>
          <a:xfrm>
            <a:off x="-83000" y="1117175"/>
            <a:ext cx="8847300" cy="3358500"/>
          </a:xfrm>
          <a:prstGeom prst="rect">
            <a:avLst/>
          </a:prstGeom>
          <a:noFill/>
          <a:ln>
            <a:noFill/>
          </a:ln>
        </p:spPr>
        <p:txBody>
          <a:bodyPr anchorCtr="0" anchor="ctr" bIns="91425" lIns="91425" spcFirstLastPara="1" rIns="91425" wrap="square" tIns="91425">
            <a:noAutofit/>
          </a:bodyPr>
          <a:lstStyle/>
          <a:p>
            <a:pPr indent="-355600" lvl="2" marL="1371600" rtl="0" algn="l">
              <a:lnSpc>
                <a:spcPct val="100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Upgrade to premium web hosting for better performance and reliability. </a:t>
            </a:r>
            <a:endParaRPr sz="2000">
              <a:latin typeface="Times New Roman"/>
              <a:ea typeface="Times New Roman"/>
              <a:cs typeface="Times New Roman"/>
              <a:sym typeface="Times New Roman"/>
            </a:endParaRPr>
          </a:p>
          <a:p>
            <a:pPr indent="-355600" lvl="2" marL="1371600" rtl="0" algn="l">
              <a:lnSpc>
                <a:spcPct val="100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Upgrade MongoDB cluster for robust configuration. </a:t>
            </a:r>
            <a:endParaRPr sz="2000">
              <a:latin typeface="Times New Roman"/>
              <a:ea typeface="Times New Roman"/>
              <a:cs typeface="Times New Roman"/>
              <a:sym typeface="Times New Roman"/>
            </a:endParaRPr>
          </a:p>
          <a:p>
            <a:pPr indent="-355600" lvl="2" marL="1371600" rtl="0" algn="l">
              <a:lnSpc>
                <a:spcPct val="100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Implement content-based recommendation model for enhanced recommendations. </a:t>
            </a:r>
            <a:endParaRPr sz="2000">
              <a:latin typeface="Times New Roman"/>
              <a:ea typeface="Times New Roman"/>
              <a:cs typeface="Times New Roman"/>
              <a:sym typeface="Times New Roman"/>
            </a:endParaRPr>
          </a:p>
          <a:p>
            <a:pPr indent="-355600" lvl="2" marL="1371600" rtl="0" algn="l">
              <a:lnSpc>
                <a:spcPct val="100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Expand book collection for a broader selection.</a:t>
            </a:r>
            <a:endParaRPr sz="2000">
              <a:latin typeface="Times New Roman"/>
              <a:ea typeface="Times New Roman"/>
              <a:cs typeface="Times New Roman"/>
              <a:sym typeface="Times New Roman"/>
            </a:endParaRPr>
          </a:p>
          <a:p>
            <a:pPr indent="-355600" lvl="2" marL="1371600" rtl="0" algn="l">
              <a:lnSpc>
                <a:spcPct val="100000"/>
              </a:lnSpc>
              <a:spcBef>
                <a:spcPts val="0"/>
              </a:spcBef>
              <a:spcAft>
                <a:spcPts val="0"/>
              </a:spcAft>
              <a:buClr>
                <a:schemeClr val="dk1"/>
              </a:buClr>
              <a:buSzPts val="2000"/>
              <a:buFont typeface="Times New Roman"/>
              <a:buChar char="■"/>
            </a:pPr>
            <a:r>
              <a:rPr lang="en-US" sz="2000">
                <a:latin typeface="Times New Roman"/>
                <a:ea typeface="Times New Roman"/>
                <a:cs typeface="Times New Roman"/>
                <a:sym typeface="Times New Roman"/>
              </a:rPr>
              <a:t>Create an admin dashboard using React, author sign up/in webpage, author form for book uploads, comments section for book reviews, ratings.</a:t>
            </a:r>
            <a:endParaRPr sz="2000">
              <a:latin typeface="Times New Roman"/>
              <a:ea typeface="Times New Roman"/>
              <a:cs typeface="Times New Roman"/>
              <a:sym typeface="Times New Roman"/>
            </a:endParaRPr>
          </a:p>
        </p:txBody>
      </p:sp>
      <p:sp>
        <p:nvSpPr>
          <p:cNvPr id="657" name="Google Shape;657;p58"/>
          <p:cNvSpPr txBox="1"/>
          <p:nvPr>
            <p:ph type="title"/>
          </p:nvPr>
        </p:nvSpPr>
        <p:spPr>
          <a:xfrm>
            <a:off x="1670000" y="508401"/>
            <a:ext cx="6108800" cy="43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a:latin typeface="Times New Roman"/>
                <a:ea typeface="Times New Roman"/>
                <a:cs typeface="Times New Roman"/>
                <a:sym typeface="Times New Roman"/>
              </a:rPr>
              <a:t>Future Works</a:t>
            </a:r>
            <a:endParaRPr>
              <a:latin typeface="Times New Roman"/>
              <a:ea typeface="Times New Roman"/>
              <a:cs typeface="Times New Roman"/>
              <a:sym typeface="Times New Roman"/>
            </a:endParaRPr>
          </a:p>
        </p:txBody>
      </p:sp>
      <p:sp>
        <p:nvSpPr>
          <p:cNvPr id="658" name="Google Shape;658;p58"/>
          <p:cNvSpPr/>
          <p:nvPr/>
        </p:nvSpPr>
        <p:spPr>
          <a:xfrm>
            <a:off x="152400" y="152400"/>
            <a:ext cx="9144000" cy="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76200" lvl="0" marL="0" marR="0" rtl="0" algn="l">
              <a:lnSpc>
                <a:spcPct val="100000"/>
              </a:lnSpc>
              <a:spcBef>
                <a:spcPts val="0"/>
              </a:spcBef>
              <a:spcAft>
                <a:spcPts val="0"/>
              </a:spcAft>
              <a:buClr>
                <a:schemeClr val="dk1"/>
              </a:buClr>
              <a:buSzPts val="1200"/>
              <a:buFont typeface="Arial"/>
              <a:buAutoNum type="arabicPeriod"/>
            </a:pPr>
            <a:r>
              <a:rPr b="0" i="0" lang="en-US" sz="1200" u="none" cap="none" strike="noStrike">
                <a:solidFill>
                  <a:schemeClr val="dk1"/>
                </a:solidFill>
                <a:latin typeface="Arial"/>
                <a:ea typeface="Arial"/>
                <a:cs typeface="Arial"/>
                <a:sym typeface="Arial"/>
              </a:rPr>
              <a:t>Upgrade to premium web hosting for better performance and reliability. Upgrade MongoDB cluster for robust configuration. Implement content-based recommendation model for enhanced recommendations. Expand book collection for a broader selection. Create an admin dashboard using React, author signup/in webpage, author form for book uploads, and comments section for book reviews, ratings, and comments.</a:t>
            </a:r>
            <a:endParaRPr b="0" i="0" sz="1800" u="none" cap="none" strike="noStrike">
              <a:solidFill>
                <a:schemeClr val="dk1"/>
              </a:solidFill>
              <a:latin typeface="Garamond"/>
              <a:ea typeface="Garamond"/>
              <a:cs typeface="Garamond"/>
              <a:sym typeface="Garamond"/>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59" name="Google Shape;659;p58"/>
          <p:cNvSpPr/>
          <p:nvPr/>
        </p:nvSpPr>
        <p:spPr>
          <a:xfrm>
            <a:off x="152400" y="152400"/>
            <a:ext cx="9144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0" name="Google Shape;660;p58"/>
          <p:cNvSpPr/>
          <p:nvPr/>
        </p:nvSpPr>
        <p:spPr>
          <a:xfrm>
            <a:off x="152400" y="152400"/>
            <a:ext cx="4648200" cy="0"/>
          </a:xfrm>
          <a:prstGeom prst="rect">
            <a:avLst/>
          </a:prstGeom>
          <a:solidFill>
            <a:srgbClr val="383A40"/>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Message #general</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61" name="Google Shape;661;p58"/>
          <p:cNvSpPr/>
          <p:nvPr/>
        </p:nvSpPr>
        <p:spPr>
          <a:xfrm>
            <a:off x="152400" y="152400"/>
            <a:ext cx="4648200" cy="0"/>
          </a:xfrm>
          <a:prstGeom prst="rect">
            <a:avLst/>
          </a:prstGeom>
          <a:solidFill>
            <a:srgbClr val="383A40"/>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DBDEE1"/>
              </a:buClr>
              <a:buSzPts val="1200"/>
              <a:buFont typeface="Arial"/>
              <a:buNone/>
            </a:pPr>
            <a:br>
              <a:rPr b="0" i="0" lang="en-US" sz="1200" u="none" cap="none" strike="noStrike">
                <a:solidFill>
                  <a:srgbClr val="DBDEE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9"/>
          <p:cNvSpPr txBox="1"/>
          <p:nvPr/>
        </p:nvSpPr>
        <p:spPr>
          <a:xfrm>
            <a:off x="2959263" y="4201956"/>
            <a:ext cx="3225600" cy="27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chemeClr val="accent5"/>
              </a:solidFill>
              <a:latin typeface="Montserrat"/>
              <a:ea typeface="Montserrat"/>
              <a:cs typeface="Montserrat"/>
              <a:sym typeface="Montserrat"/>
            </a:endParaRPr>
          </a:p>
        </p:txBody>
      </p:sp>
      <p:sp>
        <p:nvSpPr>
          <p:cNvPr id="667" name="Google Shape;667;p59"/>
          <p:cNvSpPr txBox="1"/>
          <p:nvPr>
            <p:ph type="title"/>
          </p:nvPr>
        </p:nvSpPr>
        <p:spPr>
          <a:xfrm>
            <a:off x="2748073" y="2137959"/>
            <a:ext cx="3648000" cy="867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262626"/>
              </a:buClr>
              <a:buSzPts val="3300"/>
              <a:buFont typeface="Garamond"/>
              <a:buNone/>
            </a:pPr>
            <a:r>
              <a:rPr lang="en-US" sz="6300"/>
              <a:t>THANKS!</a:t>
            </a:r>
            <a:endParaRPr sz="6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g2584be29945_4_8"/>
          <p:cNvPicPr preferRelativeResize="0"/>
          <p:nvPr/>
        </p:nvPicPr>
        <p:blipFill rotWithShape="1">
          <a:blip r:embed="rId3">
            <a:alphaModFix/>
          </a:blip>
          <a:srcRect b="0" l="0" r="0" t="-5485"/>
          <a:stretch/>
        </p:blipFill>
        <p:spPr>
          <a:xfrm>
            <a:off x="374000" y="191175"/>
            <a:ext cx="8396001" cy="4331900"/>
          </a:xfrm>
          <a:prstGeom prst="rect">
            <a:avLst/>
          </a:prstGeom>
          <a:noFill/>
          <a:ln>
            <a:noFill/>
          </a:ln>
        </p:spPr>
      </p:pic>
      <p:sp>
        <p:nvSpPr>
          <p:cNvPr id="232" name="Google Shape;232;g2584be29945_4_8"/>
          <p:cNvSpPr txBox="1"/>
          <p:nvPr/>
        </p:nvSpPr>
        <p:spPr>
          <a:xfrm>
            <a:off x="451300" y="1061900"/>
            <a:ext cx="813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a:solidFill>
                  <a:schemeClr val="dk1"/>
                </a:solidFill>
                <a:latin typeface="Montserrat"/>
                <a:ea typeface="Montserrat"/>
                <a:cs typeface="Montserrat"/>
                <a:sym typeface="Montserrat"/>
              </a:rPr>
              <a:t>-</a:t>
            </a:r>
            <a:r>
              <a:rPr lang="en-US">
                <a:solidFill>
                  <a:schemeClr val="dk1"/>
                </a:solidFill>
                <a:latin typeface="Montserrat"/>
                <a:ea typeface="Montserrat"/>
                <a:cs typeface="Montserrat"/>
                <a:sym typeface="Montserrat"/>
              </a:rPr>
              <a:t>Egypt literacy rate for 2017 was 71.17%, a 1.27% decline from 2013.</a:t>
            </a:r>
            <a:endParaRPr sz="2800">
              <a:solidFill>
                <a:srgbClr val="8B411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585852c6ce_1_15"/>
          <p:cNvSpPr txBox="1"/>
          <p:nvPr/>
        </p:nvSpPr>
        <p:spPr>
          <a:xfrm>
            <a:off x="546750" y="1258775"/>
            <a:ext cx="8050500" cy="3232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200">
                <a:solidFill>
                  <a:schemeClr val="dk1"/>
                </a:solidFill>
              </a:rPr>
              <a:t>The app offers convenient user management, personalized book preferences, enhanced book interactions, seamless book purchasing, user ratings and reviews, comprehensive book search, personalized recommendations, discovery of similar books, and online book list and accessibility. It allows users to easily access saved preferences and book lists, making informed decisions and fostering community engagement. The app also allows users to discover similar books and save their lists for easy access from any internet-connected device.</a:t>
            </a:r>
            <a:endParaRPr sz="2200">
              <a:solidFill>
                <a:schemeClr val="dk1"/>
              </a:solidFill>
            </a:endParaRPr>
          </a:p>
        </p:txBody>
      </p:sp>
      <p:sp>
        <p:nvSpPr>
          <p:cNvPr id="238" name="Google Shape;238;g2585852c6ce_1_15"/>
          <p:cNvSpPr txBox="1"/>
          <p:nvPr/>
        </p:nvSpPr>
        <p:spPr>
          <a:xfrm>
            <a:off x="945000" y="486675"/>
            <a:ext cx="7254000" cy="754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Clr>
                <a:srgbClr val="262626"/>
              </a:buClr>
              <a:buSzPts val="4200"/>
              <a:buFont typeface="Garamond"/>
              <a:buNone/>
            </a:pPr>
            <a:r>
              <a:rPr lang="en-US" sz="3700">
                <a:solidFill>
                  <a:srgbClr val="262626"/>
                </a:solidFill>
                <a:latin typeface="Times New Roman"/>
                <a:ea typeface="Times New Roman"/>
                <a:cs typeface="Times New Roman"/>
                <a:sym typeface="Times New Roman"/>
              </a:rPr>
              <a:t>Benefits of the project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585852c6ce_1_63"/>
          <p:cNvSpPr txBox="1"/>
          <p:nvPr/>
        </p:nvSpPr>
        <p:spPr>
          <a:xfrm>
            <a:off x="1072925" y="652625"/>
            <a:ext cx="7298400" cy="754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3700">
                <a:solidFill>
                  <a:srgbClr val="262626"/>
                </a:solidFill>
                <a:latin typeface="Times New Roman"/>
                <a:ea typeface="Times New Roman"/>
                <a:cs typeface="Times New Roman"/>
                <a:sym typeface="Times New Roman"/>
              </a:rPr>
              <a:t>FEATURES OF OUR PROJECT</a:t>
            </a:r>
            <a:endParaRPr sz="3700">
              <a:solidFill>
                <a:srgbClr val="262626"/>
              </a:solidFill>
              <a:latin typeface="Times New Roman"/>
              <a:ea typeface="Times New Roman"/>
              <a:cs typeface="Times New Roman"/>
              <a:sym typeface="Times New Roman"/>
            </a:endParaRPr>
          </a:p>
        </p:txBody>
      </p:sp>
      <p:pic>
        <p:nvPicPr>
          <p:cNvPr id="244" name="Google Shape;244;g2585852c6ce_1_63"/>
          <p:cNvPicPr preferRelativeResize="0"/>
          <p:nvPr/>
        </p:nvPicPr>
        <p:blipFill>
          <a:blip r:embed="rId3">
            <a:alphaModFix/>
          </a:blip>
          <a:stretch>
            <a:fillRect/>
          </a:stretch>
        </p:blipFill>
        <p:spPr>
          <a:xfrm>
            <a:off x="7154175" y="1581350"/>
            <a:ext cx="609600" cy="600075"/>
          </a:xfrm>
          <a:prstGeom prst="rect">
            <a:avLst/>
          </a:prstGeom>
          <a:noFill/>
          <a:ln>
            <a:noFill/>
          </a:ln>
        </p:spPr>
      </p:pic>
      <p:pic>
        <p:nvPicPr>
          <p:cNvPr id="245" name="Google Shape;245;g2585852c6ce_1_63"/>
          <p:cNvPicPr preferRelativeResize="0"/>
          <p:nvPr/>
        </p:nvPicPr>
        <p:blipFill>
          <a:blip r:embed="rId4">
            <a:alphaModFix/>
          </a:blip>
          <a:stretch>
            <a:fillRect/>
          </a:stretch>
        </p:blipFill>
        <p:spPr>
          <a:xfrm>
            <a:off x="3935375" y="1543250"/>
            <a:ext cx="676275" cy="676275"/>
          </a:xfrm>
          <a:prstGeom prst="rect">
            <a:avLst/>
          </a:prstGeom>
          <a:noFill/>
          <a:ln>
            <a:noFill/>
          </a:ln>
        </p:spPr>
      </p:pic>
      <p:sp>
        <p:nvSpPr>
          <p:cNvPr id="246" name="Google Shape;246;g2585852c6ce_1_63"/>
          <p:cNvSpPr txBox="1"/>
          <p:nvPr/>
        </p:nvSpPr>
        <p:spPr>
          <a:xfrm>
            <a:off x="231463" y="2230050"/>
            <a:ext cx="2521500" cy="68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US" sz="1600">
                <a:solidFill>
                  <a:schemeClr val="dk1"/>
                </a:solidFill>
                <a:latin typeface="Abel"/>
                <a:ea typeface="Abel"/>
                <a:cs typeface="Abel"/>
                <a:sym typeface="Abel"/>
              </a:rPr>
              <a:t>Book recommendations</a:t>
            </a:r>
            <a:endParaRPr sz="1600">
              <a:solidFill>
                <a:schemeClr val="dk1"/>
              </a:solidFill>
              <a:latin typeface="Abel"/>
              <a:ea typeface="Abel"/>
              <a:cs typeface="Abel"/>
              <a:sym typeface="Abel"/>
            </a:endParaRPr>
          </a:p>
          <a:p>
            <a:pPr indent="0" lvl="0" marL="0" rtl="0" algn="l">
              <a:spcBef>
                <a:spcPts val="0"/>
              </a:spcBef>
              <a:spcAft>
                <a:spcPts val="0"/>
              </a:spcAft>
              <a:buNone/>
            </a:pPr>
            <a:r>
              <a:t/>
            </a:r>
            <a:endParaRPr>
              <a:solidFill>
                <a:schemeClr val="dk1"/>
              </a:solidFill>
              <a:latin typeface="Abel"/>
              <a:ea typeface="Abel"/>
              <a:cs typeface="Abel"/>
              <a:sym typeface="Abel"/>
            </a:endParaRPr>
          </a:p>
        </p:txBody>
      </p:sp>
      <p:sp>
        <p:nvSpPr>
          <p:cNvPr id="247" name="Google Shape;247;g2585852c6ce_1_63"/>
          <p:cNvSpPr txBox="1"/>
          <p:nvPr/>
        </p:nvSpPr>
        <p:spPr>
          <a:xfrm>
            <a:off x="431400" y="2681225"/>
            <a:ext cx="2121600" cy="139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a:solidFill>
                  <a:schemeClr val="dk1"/>
                </a:solidFill>
                <a:latin typeface="Montserrat"/>
                <a:ea typeface="Montserrat"/>
                <a:cs typeface="Montserrat"/>
                <a:sym typeface="Montserrat"/>
              </a:rPr>
              <a:t>Users get book recommendations based on their interactions</a:t>
            </a:r>
            <a:endParaRPr>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a:solidFill>
                <a:schemeClr val="dk1"/>
              </a:solidFill>
              <a:latin typeface="Montserrat"/>
              <a:ea typeface="Montserrat"/>
              <a:cs typeface="Montserrat"/>
              <a:sym typeface="Montserrat"/>
            </a:endParaRPr>
          </a:p>
        </p:txBody>
      </p:sp>
      <p:sp>
        <p:nvSpPr>
          <p:cNvPr id="248" name="Google Shape;248;g2585852c6ce_1_63"/>
          <p:cNvSpPr txBox="1"/>
          <p:nvPr/>
        </p:nvSpPr>
        <p:spPr>
          <a:xfrm>
            <a:off x="2773513" y="2681225"/>
            <a:ext cx="30000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a:solidFill>
                  <a:schemeClr val="dk1"/>
                </a:solidFill>
                <a:latin typeface="Montserrat"/>
                <a:ea typeface="Montserrat"/>
                <a:cs typeface="Montserrat"/>
                <a:sym typeface="Montserrat"/>
              </a:rPr>
              <a:t>Users have their own lists favorite, wishlist and already-read</a:t>
            </a:r>
            <a:endParaRPr>
              <a:solidFill>
                <a:schemeClr val="dk1"/>
              </a:solidFill>
              <a:latin typeface="Montserrat"/>
              <a:ea typeface="Montserrat"/>
              <a:cs typeface="Montserrat"/>
              <a:sym typeface="Montserrat"/>
            </a:endParaRPr>
          </a:p>
        </p:txBody>
      </p:sp>
      <p:sp>
        <p:nvSpPr>
          <p:cNvPr id="249" name="Google Shape;249;g2585852c6ce_1_63"/>
          <p:cNvSpPr txBox="1"/>
          <p:nvPr/>
        </p:nvSpPr>
        <p:spPr>
          <a:xfrm>
            <a:off x="3644125" y="2219525"/>
            <a:ext cx="1258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latin typeface="Abel"/>
                <a:ea typeface="Abel"/>
                <a:cs typeface="Abel"/>
                <a:sym typeface="Abel"/>
              </a:rPr>
              <a:t>Lists</a:t>
            </a:r>
            <a:endParaRPr>
              <a:solidFill>
                <a:schemeClr val="dk1"/>
              </a:solidFill>
            </a:endParaRPr>
          </a:p>
        </p:txBody>
      </p:sp>
      <p:sp>
        <p:nvSpPr>
          <p:cNvPr id="250" name="Google Shape;250;g2585852c6ce_1_63"/>
          <p:cNvSpPr txBox="1"/>
          <p:nvPr/>
        </p:nvSpPr>
        <p:spPr>
          <a:xfrm>
            <a:off x="6116175" y="2681225"/>
            <a:ext cx="26856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a:solidFill>
                  <a:schemeClr val="dk1"/>
                </a:solidFill>
                <a:latin typeface="Montserrat"/>
                <a:ea typeface="Montserrat"/>
                <a:cs typeface="Montserrat"/>
                <a:sym typeface="Montserrat"/>
              </a:rPr>
              <a:t>Users can search for a specific book from our database</a:t>
            </a:r>
            <a:endParaRPr>
              <a:solidFill>
                <a:schemeClr val="dk1"/>
              </a:solidFill>
              <a:latin typeface="Montserrat"/>
              <a:ea typeface="Montserrat"/>
              <a:cs typeface="Montserrat"/>
              <a:sym typeface="Montserrat"/>
            </a:endParaRPr>
          </a:p>
        </p:txBody>
      </p:sp>
      <p:sp>
        <p:nvSpPr>
          <p:cNvPr id="251" name="Google Shape;251;g2585852c6ce_1_63"/>
          <p:cNvSpPr txBox="1"/>
          <p:nvPr/>
        </p:nvSpPr>
        <p:spPr>
          <a:xfrm>
            <a:off x="7052925" y="2289675"/>
            <a:ext cx="81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Abel"/>
                <a:ea typeface="Abel"/>
                <a:cs typeface="Abel"/>
                <a:sym typeface="Abel"/>
              </a:rPr>
              <a:t>Search</a:t>
            </a:r>
            <a:endParaRPr>
              <a:solidFill>
                <a:schemeClr val="dk1"/>
              </a:solidFill>
            </a:endParaRPr>
          </a:p>
        </p:txBody>
      </p:sp>
      <p:pic>
        <p:nvPicPr>
          <p:cNvPr id="252" name="Google Shape;252;g2585852c6ce_1_63"/>
          <p:cNvPicPr preferRelativeResize="0"/>
          <p:nvPr/>
        </p:nvPicPr>
        <p:blipFill>
          <a:blip r:embed="rId5">
            <a:alphaModFix/>
          </a:blip>
          <a:stretch>
            <a:fillRect/>
          </a:stretch>
        </p:blipFill>
        <p:spPr>
          <a:xfrm>
            <a:off x="1044325" y="1334250"/>
            <a:ext cx="895800" cy="89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General</dc:creator>
</cp:coreProperties>
</file>